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y="5143500" cx="9144000"/>
  <p:notesSz cx="6858000" cy="9144000"/>
  <p:embeddedFontLst>
    <p:embeddedFont>
      <p:font typeface="Playfair Display"/>
      <p:regular r:id="rId19"/>
      <p:bold r:id="rId20"/>
      <p:italic r:id="rId21"/>
      <p:boldItalic r:id="rId22"/>
    </p:embeddedFont>
    <p:embeddedFont>
      <p:font typeface="Montserrat"/>
      <p:regular r:id="rId23"/>
      <p:bold r:id="rId24"/>
      <p:italic r:id="rId25"/>
      <p:boldItalic r:id="rId26"/>
    </p:embeddedFont>
    <p:embeddedFont>
      <p:font typeface="Lora"/>
      <p:regular r:id="rId27"/>
      <p:bold r:id="rId28"/>
      <p:italic r:id="rId29"/>
      <p:boldItalic r:id="rId30"/>
    </p:embeddedFont>
    <p:embeddedFont>
      <p:font typeface="Oswald"/>
      <p:regular r:id="rId31"/>
      <p:bold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font" Target="fonts/PlayfairDisplay-bold.fntdata"/><Relationship Id="rId22" Type="http://schemas.openxmlformats.org/officeDocument/2006/relationships/font" Target="fonts/PlayfairDisplay-boldItalic.fntdata"/><Relationship Id="rId21" Type="http://schemas.openxmlformats.org/officeDocument/2006/relationships/font" Target="fonts/PlayfairDisplay-italic.fntdata"/><Relationship Id="rId24" Type="http://schemas.openxmlformats.org/officeDocument/2006/relationships/font" Target="fonts/Montserrat-bold.fntdata"/><Relationship Id="rId23" Type="http://schemas.openxmlformats.org/officeDocument/2006/relationships/font" Target="fonts/Montserrat-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Montserrat-boldItalic.fntdata"/><Relationship Id="rId25" Type="http://schemas.openxmlformats.org/officeDocument/2006/relationships/font" Target="fonts/Montserrat-italic.fntdata"/><Relationship Id="rId28" Type="http://schemas.openxmlformats.org/officeDocument/2006/relationships/font" Target="fonts/Lora-bold.fntdata"/><Relationship Id="rId27" Type="http://schemas.openxmlformats.org/officeDocument/2006/relationships/font" Target="fonts/Lora-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Lora-italic.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Oswald-regular.fntdata"/><Relationship Id="rId30" Type="http://schemas.openxmlformats.org/officeDocument/2006/relationships/font" Target="fonts/Lora-boldItalic.fntdata"/><Relationship Id="rId11" Type="http://schemas.openxmlformats.org/officeDocument/2006/relationships/slide" Target="slides/slide7.xml"/><Relationship Id="rId10" Type="http://schemas.openxmlformats.org/officeDocument/2006/relationships/slide" Target="slides/slide6.xml"/><Relationship Id="rId32" Type="http://schemas.openxmlformats.org/officeDocument/2006/relationships/font" Target="fonts/Oswald-bold.fntdata"/><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font" Target="fonts/PlayfairDisplay-regular.fntdata"/><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 name="Shape 54"/>
        <p:cNvGrpSpPr/>
        <p:nvPr/>
      </p:nvGrpSpPr>
      <p:grpSpPr>
        <a:xfrm>
          <a:off x="0" y="0"/>
          <a:ext cx="0" cy="0"/>
          <a:chOff x="0" y="0"/>
          <a:chExt cx="0" cy="0"/>
        </a:xfrm>
      </p:grpSpPr>
      <p:sp>
        <p:nvSpPr>
          <p:cNvPr id="55" name="Shape 55"/>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6" name="Shape 5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Shape 11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3" name="Shape 11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Shape 11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9" name="Shape 11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Shape 12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5" name="Shape 12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Shape 12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0" name="Shape 13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Shape 13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7" name="Shape 13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 name="Shape 60"/>
        <p:cNvGrpSpPr/>
        <p:nvPr/>
      </p:nvGrpSpPr>
      <p:grpSpPr>
        <a:xfrm>
          <a:off x="0" y="0"/>
          <a:ext cx="0" cy="0"/>
          <a:chOff x="0" y="0"/>
          <a:chExt cx="0" cy="0"/>
        </a:xfrm>
      </p:grpSpPr>
      <p:sp>
        <p:nvSpPr>
          <p:cNvPr id="61" name="Shape 6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2" name="Shape 6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 name="Shape 66"/>
        <p:cNvGrpSpPr/>
        <p:nvPr/>
      </p:nvGrpSpPr>
      <p:grpSpPr>
        <a:xfrm>
          <a:off x="0" y="0"/>
          <a:ext cx="0" cy="0"/>
          <a:chOff x="0" y="0"/>
          <a:chExt cx="0" cy="0"/>
        </a:xfrm>
      </p:grpSpPr>
      <p:sp>
        <p:nvSpPr>
          <p:cNvPr id="67" name="Shape 6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8" name="Shape 6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 name="Shape 72"/>
        <p:cNvGrpSpPr/>
        <p:nvPr/>
      </p:nvGrpSpPr>
      <p:grpSpPr>
        <a:xfrm>
          <a:off x="0" y="0"/>
          <a:ext cx="0" cy="0"/>
          <a:chOff x="0" y="0"/>
          <a:chExt cx="0" cy="0"/>
        </a:xfrm>
      </p:grpSpPr>
      <p:sp>
        <p:nvSpPr>
          <p:cNvPr id="73" name="Shape 7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4" name="Shape 7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 name="Shape 79"/>
        <p:cNvGrpSpPr/>
        <p:nvPr/>
      </p:nvGrpSpPr>
      <p:grpSpPr>
        <a:xfrm>
          <a:off x="0" y="0"/>
          <a:ext cx="0" cy="0"/>
          <a:chOff x="0" y="0"/>
          <a:chExt cx="0" cy="0"/>
        </a:xfrm>
      </p:grpSpPr>
      <p:sp>
        <p:nvSpPr>
          <p:cNvPr id="80" name="Shape 8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1" name="Shape 8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 name="Shape 85"/>
        <p:cNvGrpSpPr/>
        <p:nvPr/>
      </p:nvGrpSpPr>
      <p:grpSpPr>
        <a:xfrm>
          <a:off x="0" y="0"/>
          <a:ext cx="0" cy="0"/>
          <a:chOff x="0" y="0"/>
          <a:chExt cx="0" cy="0"/>
        </a:xfrm>
      </p:grpSpPr>
      <p:sp>
        <p:nvSpPr>
          <p:cNvPr id="86" name="Shape 8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7" name="Shape 8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Shape 9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4" name="Shape 9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Shape 9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0" name="Shape 10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Shape 10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6" name="Shape 10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Shape 10"/>
          <p:cNvSpPr/>
          <p:nvPr/>
        </p:nvSpPr>
        <p:spPr>
          <a:xfrm>
            <a:off x="4286250" y="0"/>
            <a:ext cx="72300" cy="5143500"/>
          </a:xfrm>
          <a:prstGeom prst="rect">
            <a:avLst/>
          </a:prstGeom>
          <a:solidFill>
            <a:schemeClr val="dk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 name="Shape 11"/>
          <p:cNvSpPr/>
          <p:nvPr/>
        </p:nvSpPr>
        <p:spPr>
          <a:xfrm>
            <a:off x="4358475" y="0"/>
            <a:ext cx="3853200" cy="5143500"/>
          </a:xfrm>
          <a:prstGeom prst="rect">
            <a:avLst/>
          </a:prstGeom>
          <a:solidFill>
            <a:schemeClr val="accent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 name="Shape 12"/>
          <p:cNvSpPr txBox="1"/>
          <p:nvPr>
            <p:ph type="ctrTitle"/>
          </p:nvPr>
        </p:nvSpPr>
        <p:spPr>
          <a:xfrm>
            <a:off x="344250" y="1403850"/>
            <a:ext cx="8455500" cy="2146800"/>
          </a:xfrm>
          <a:prstGeom prst="rect">
            <a:avLst/>
          </a:prstGeom>
          <a:solidFill>
            <a:srgbClr val="FFFFFF"/>
          </a:solidFill>
        </p:spPr>
        <p:txBody>
          <a:bodyPr anchorCtr="0" anchor="ctr" bIns="91425" lIns="91425" spcFirstLastPara="1" rIns="91425" wrap="square" tIns="91425"/>
          <a:lstStyle>
            <a:lvl1pPr lvl="0" algn="ctr">
              <a:spcBef>
                <a:spcPts val="0"/>
              </a:spcBef>
              <a:spcAft>
                <a:spcPts val="0"/>
              </a:spcAft>
              <a:buSzPts val="6800"/>
              <a:buFont typeface="Playfair Display"/>
              <a:buNone/>
              <a:defRPr b="1" sz="6800">
                <a:latin typeface="Playfair Display"/>
                <a:ea typeface="Playfair Display"/>
                <a:cs typeface="Playfair Display"/>
                <a:sym typeface="Playfair Display"/>
              </a:defRPr>
            </a:lvl1pPr>
            <a:lvl2pPr lvl="1" algn="ctr">
              <a:spcBef>
                <a:spcPts val="0"/>
              </a:spcBef>
              <a:spcAft>
                <a:spcPts val="0"/>
              </a:spcAft>
              <a:buSzPts val="6800"/>
              <a:buFont typeface="Playfair Display"/>
              <a:buNone/>
              <a:defRPr b="1" sz="6800">
                <a:latin typeface="Playfair Display"/>
                <a:ea typeface="Playfair Display"/>
                <a:cs typeface="Playfair Display"/>
                <a:sym typeface="Playfair Display"/>
              </a:defRPr>
            </a:lvl2pPr>
            <a:lvl3pPr lvl="2" algn="ctr">
              <a:spcBef>
                <a:spcPts val="0"/>
              </a:spcBef>
              <a:spcAft>
                <a:spcPts val="0"/>
              </a:spcAft>
              <a:buSzPts val="6800"/>
              <a:buFont typeface="Playfair Display"/>
              <a:buNone/>
              <a:defRPr b="1" sz="6800">
                <a:latin typeface="Playfair Display"/>
                <a:ea typeface="Playfair Display"/>
                <a:cs typeface="Playfair Display"/>
                <a:sym typeface="Playfair Display"/>
              </a:defRPr>
            </a:lvl3pPr>
            <a:lvl4pPr lvl="3" algn="ctr">
              <a:spcBef>
                <a:spcPts val="0"/>
              </a:spcBef>
              <a:spcAft>
                <a:spcPts val="0"/>
              </a:spcAft>
              <a:buSzPts val="6800"/>
              <a:buFont typeface="Playfair Display"/>
              <a:buNone/>
              <a:defRPr b="1" sz="6800">
                <a:latin typeface="Playfair Display"/>
                <a:ea typeface="Playfair Display"/>
                <a:cs typeface="Playfair Display"/>
                <a:sym typeface="Playfair Display"/>
              </a:defRPr>
            </a:lvl4pPr>
            <a:lvl5pPr lvl="4" algn="ctr">
              <a:spcBef>
                <a:spcPts val="0"/>
              </a:spcBef>
              <a:spcAft>
                <a:spcPts val="0"/>
              </a:spcAft>
              <a:buSzPts val="6800"/>
              <a:buFont typeface="Playfair Display"/>
              <a:buNone/>
              <a:defRPr b="1" sz="6800">
                <a:latin typeface="Playfair Display"/>
                <a:ea typeface="Playfair Display"/>
                <a:cs typeface="Playfair Display"/>
                <a:sym typeface="Playfair Display"/>
              </a:defRPr>
            </a:lvl5pPr>
            <a:lvl6pPr lvl="5" algn="ctr">
              <a:spcBef>
                <a:spcPts val="0"/>
              </a:spcBef>
              <a:spcAft>
                <a:spcPts val="0"/>
              </a:spcAft>
              <a:buSzPts val="6800"/>
              <a:buFont typeface="Playfair Display"/>
              <a:buNone/>
              <a:defRPr b="1" sz="6800">
                <a:latin typeface="Playfair Display"/>
                <a:ea typeface="Playfair Display"/>
                <a:cs typeface="Playfair Display"/>
                <a:sym typeface="Playfair Display"/>
              </a:defRPr>
            </a:lvl6pPr>
            <a:lvl7pPr lvl="6" algn="ctr">
              <a:spcBef>
                <a:spcPts val="0"/>
              </a:spcBef>
              <a:spcAft>
                <a:spcPts val="0"/>
              </a:spcAft>
              <a:buSzPts val="6800"/>
              <a:buFont typeface="Playfair Display"/>
              <a:buNone/>
              <a:defRPr b="1" sz="6800">
                <a:latin typeface="Playfair Display"/>
                <a:ea typeface="Playfair Display"/>
                <a:cs typeface="Playfair Display"/>
                <a:sym typeface="Playfair Display"/>
              </a:defRPr>
            </a:lvl7pPr>
            <a:lvl8pPr lvl="7" algn="ctr">
              <a:spcBef>
                <a:spcPts val="0"/>
              </a:spcBef>
              <a:spcAft>
                <a:spcPts val="0"/>
              </a:spcAft>
              <a:buSzPts val="6800"/>
              <a:buFont typeface="Playfair Display"/>
              <a:buNone/>
              <a:defRPr b="1" sz="6800">
                <a:latin typeface="Playfair Display"/>
                <a:ea typeface="Playfair Display"/>
                <a:cs typeface="Playfair Display"/>
                <a:sym typeface="Playfair Display"/>
              </a:defRPr>
            </a:lvl8pPr>
            <a:lvl9pPr lvl="8" algn="ctr">
              <a:spcBef>
                <a:spcPts val="0"/>
              </a:spcBef>
              <a:spcAft>
                <a:spcPts val="0"/>
              </a:spcAft>
              <a:buSzPts val="6800"/>
              <a:buFont typeface="Playfair Display"/>
              <a:buNone/>
              <a:defRPr b="1" sz="6800">
                <a:latin typeface="Playfair Display"/>
                <a:ea typeface="Playfair Display"/>
                <a:cs typeface="Playfair Display"/>
                <a:sym typeface="Playfair Display"/>
              </a:defRPr>
            </a:lvl9pPr>
          </a:lstStyle>
          <a:p/>
        </p:txBody>
      </p:sp>
      <p:sp>
        <p:nvSpPr>
          <p:cNvPr id="13" name="Shape 13"/>
          <p:cNvSpPr txBox="1"/>
          <p:nvPr>
            <p:ph idx="1" type="subTitle"/>
          </p:nvPr>
        </p:nvSpPr>
        <p:spPr>
          <a:xfrm>
            <a:off x="344250" y="3550650"/>
            <a:ext cx="4910100" cy="577800"/>
          </a:xfrm>
          <a:prstGeom prst="rect">
            <a:avLst/>
          </a:prstGeom>
          <a:solidFill>
            <a:schemeClr val="dk2"/>
          </a:solidFill>
        </p:spPr>
        <p:txBody>
          <a:bodyPr anchorCtr="0" anchor="ctr" bIns="91425" lIns="91425" spcFirstLastPara="1" rIns="91425" wrap="square" tIns="91425"/>
          <a:lstStyle>
            <a:lvl1pPr lvl="0">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1pPr>
            <a:lvl2pPr lvl="1">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2pPr>
            <a:lvl3pPr lvl="2">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3pPr>
            <a:lvl4pPr lvl="3">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4pPr>
            <a:lvl5pPr lvl="4">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5pPr>
            <a:lvl6pPr lvl="5">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6pPr>
            <a:lvl7pPr lvl="6">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7pPr>
            <a:lvl8pPr lvl="7">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8pPr>
            <a:lvl9pPr lvl="8">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9pPr>
          </a:lstStyle>
          <a:p/>
        </p:txBody>
      </p:sp>
      <p:sp>
        <p:nvSpPr>
          <p:cNvPr id="14" name="Shape 14"/>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8" name="Shape 48"/>
        <p:cNvGrpSpPr/>
        <p:nvPr/>
      </p:nvGrpSpPr>
      <p:grpSpPr>
        <a:xfrm>
          <a:off x="0" y="0"/>
          <a:ext cx="0" cy="0"/>
          <a:chOff x="0" y="0"/>
          <a:chExt cx="0" cy="0"/>
        </a:xfrm>
      </p:grpSpPr>
      <p:sp>
        <p:nvSpPr>
          <p:cNvPr id="49" name="Shape 49"/>
          <p:cNvSpPr txBox="1"/>
          <p:nvPr>
            <p:ph type="title"/>
          </p:nvPr>
        </p:nvSpPr>
        <p:spPr>
          <a:xfrm>
            <a:off x="311700" y="999925"/>
            <a:ext cx="8520600" cy="2146200"/>
          </a:xfrm>
          <a:prstGeom prst="rect">
            <a:avLst/>
          </a:prstGeom>
        </p:spPr>
        <p:txBody>
          <a:bodyPr anchorCtr="0" anchor="b" bIns="91425" lIns="91425" spcFirstLastPara="1" rIns="91425" wrap="square" tIns="91425"/>
          <a:lstStyle>
            <a:lvl1pPr lvl="0" algn="ctr">
              <a:spcBef>
                <a:spcPts val="0"/>
              </a:spcBef>
              <a:spcAft>
                <a:spcPts val="0"/>
              </a:spcAft>
              <a:buSzPts val="14000"/>
              <a:buFont typeface="Montserrat"/>
              <a:buNone/>
              <a:defRPr sz="14000">
                <a:latin typeface="Montserrat"/>
                <a:ea typeface="Montserrat"/>
                <a:cs typeface="Montserrat"/>
                <a:sym typeface="Montserrat"/>
              </a:defRPr>
            </a:lvl1pPr>
            <a:lvl2pPr lvl="1" algn="ctr">
              <a:spcBef>
                <a:spcPts val="0"/>
              </a:spcBef>
              <a:spcAft>
                <a:spcPts val="0"/>
              </a:spcAft>
              <a:buSzPts val="14000"/>
              <a:buFont typeface="Montserrat"/>
              <a:buNone/>
              <a:defRPr sz="14000">
                <a:latin typeface="Montserrat"/>
                <a:ea typeface="Montserrat"/>
                <a:cs typeface="Montserrat"/>
                <a:sym typeface="Montserrat"/>
              </a:defRPr>
            </a:lvl2pPr>
            <a:lvl3pPr lvl="2" algn="ctr">
              <a:spcBef>
                <a:spcPts val="0"/>
              </a:spcBef>
              <a:spcAft>
                <a:spcPts val="0"/>
              </a:spcAft>
              <a:buSzPts val="14000"/>
              <a:buFont typeface="Montserrat"/>
              <a:buNone/>
              <a:defRPr sz="14000">
                <a:latin typeface="Montserrat"/>
                <a:ea typeface="Montserrat"/>
                <a:cs typeface="Montserrat"/>
                <a:sym typeface="Montserrat"/>
              </a:defRPr>
            </a:lvl3pPr>
            <a:lvl4pPr lvl="3" algn="ctr">
              <a:spcBef>
                <a:spcPts val="0"/>
              </a:spcBef>
              <a:spcAft>
                <a:spcPts val="0"/>
              </a:spcAft>
              <a:buSzPts val="14000"/>
              <a:buFont typeface="Montserrat"/>
              <a:buNone/>
              <a:defRPr sz="14000">
                <a:latin typeface="Montserrat"/>
                <a:ea typeface="Montserrat"/>
                <a:cs typeface="Montserrat"/>
                <a:sym typeface="Montserrat"/>
              </a:defRPr>
            </a:lvl4pPr>
            <a:lvl5pPr lvl="4" algn="ctr">
              <a:spcBef>
                <a:spcPts val="0"/>
              </a:spcBef>
              <a:spcAft>
                <a:spcPts val="0"/>
              </a:spcAft>
              <a:buSzPts val="14000"/>
              <a:buFont typeface="Montserrat"/>
              <a:buNone/>
              <a:defRPr sz="14000">
                <a:latin typeface="Montserrat"/>
                <a:ea typeface="Montserrat"/>
                <a:cs typeface="Montserrat"/>
                <a:sym typeface="Montserrat"/>
              </a:defRPr>
            </a:lvl5pPr>
            <a:lvl6pPr lvl="5" algn="ctr">
              <a:spcBef>
                <a:spcPts val="0"/>
              </a:spcBef>
              <a:spcAft>
                <a:spcPts val="0"/>
              </a:spcAft>
              <a:buSzPts val="14000"/>
              <a:buFont typeface="Montserrat"/>
              <a:buNone/>
              <a:defRPr sz="14000">
                <a:latin typeface="Montserrat"/>
                <a:ea typeface="Montserrat"/>
                <a:cs typeface="Montserrat"/>
                <a:sym typeface="Montserrat"/>
              </a:defRPr>
            </a:lvl6pPr>
            <a:lvl7pPr lvl="6" algn="ctr">
              <a:spcBef>
                <a:spcPts val="0"/>
              </a:spcBef>
              <a:spcAft>
                <a:spcPts val="0"/>
              </a:spcAft>
              <a:buSzPts val="14000"/>
              <a:buFont typeface="Montserrat"/>
              <a:buNone/>
              <a:defRPr sz="14000">
                <a:latin typeface="Montserrat"/>
                <a:ea typeface="Montserrat"/>
                <a:cs typeface="Montserrat"/>
                <a:sym typeface="Montserrat"/>
              </a:defRPr>
            </a:lvl7pPr>
            <a:lvl8pPr lvl="7" algn="ctr">
              <a:spcBef>
                <a:spcPts val="0"/>
              </a:spcBef>
              <a:spcAft>
                <a:spcPts val="0"/>
              </a:spcAft>
              <a:buSzPts val="14000"/>
              <a:buFont typeface="Montserrat"/>
              <a:buNone/>
              <a:defRPr sz="14000">
                <a:latin typeface="Montserrat"/>
                <a:ea typeface="Montserrat"/>
                <a:cs typeface="Montserrat"/>
                <a:sym typeface="Montserrat"/>
              </a:defRPr>
            </a:lvl8pPr>
            <a:lvl9pPr lvl="8" algn="ctr">
              <a:spcBef>
                <a:spcPts val="0"/>
              </a:spcBef>
              <a:spcAft>
                <a:spcPts val="0"/>
              </a:spcAft>
              <a:buSzPts val="14000"/>
              <a:buFont typeface="Montserrat"/>
              <a:buNone/>
              <a:defRPr sz="14000">
                <a:latin typeface="Montserrat"/>
                <a:ea typeface="Montserrat"/>
                <a:cs typeface="Montserrat"/>
                <a:sym typeface="Montserrat"/>
              </a:defRPr>
            </a:lvl9pPr>
          </a:lstStyle>
          <a:p/>
        </p:txBody>
      </p:sp>
      <p:sp>
        <p:nvSpPr>
          <p:cNvPr id="50" name="Shape 50"/>
          <p:cNvSpPr txBox="1"/>
          <p:nvPr>
            <p:ph idx="1" type="body"/>
          </p:nvPr>
        </p:nvSpPr>
        <p:spPr>
          <a:xfrm>
            <a:off x="311700" y="32284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highlight>
                  <a:schemeClr val="dk1"/>
                </a:highlight>
              </a:defRPr>
            </a:lvl1pPr>
            <a:lvl2pPr indent="-317500" lvl="1" marL="914400" algn="ctr">
              <a:spcBef>
                <a:spcPts val="1600"/>
              </a:spcBef>
              <a:spcAft>
                <a:spcPts val="0"/>
              </a:spcAft>
              <a:buSzPts val="1400"/>
              <a:buChar char="○"/>
              <a:defRPr>
                <a:highlight>
                  <a:schemeClr val="dk1"/>
                </a:highlight>
              </a:defRPr>
            </a:lvl2pPr>
            <a:lvl3pPr indent="-317500" lvl="2" marL="1371600" algn="ctr">
              <a:spcBef>
                <a:spcPts val="1600"/>
              </a:spcBef>
              <a:spcAft>
                <a:spcPts val="0"/>
              </a:spcAft>
              <a:buSzPts val="1400"/>
              <a:buChar char="■"/>
              <a:defRPr>
                <a:highlight>
                  <a:schemeClr val="dk1"/>
                </a:highlight>
              </a:defRPr>
            </a:lvl3pPr>
            <a:lvl4pPr indent="-317500" lvl="3" marL="1828800" algn="ctr">
              <a:spcBef>
                <a:spcPts val="1600"/>
              </a:spcBef>
              <a:spcAft>
                <a:spcPts val="0"/>
              </a:spcAft>
              <a:buSzPts val="1400"/>
              <a:buChar char="●"/>
              <a:defRPr>
                <a:highlight>
                  <a:schemeClr val="dk1"/>
                </a:highlight>
              </a:defRPr>
            </a:lvl4pPr>
            <a:lvl5pPr indent="-317500" lvl="4" marL="2286000" algn="ctr">
              <a:spcBef>
                <a:spcPts val="1600"/>
              </a:spcBef>
              <a:spcAft>
                <a:spcPts val="0"/>
              </a:spcAft>
              <a:buSzPts val="1400"/>
              <a:buChar char="○"/>
              <a:defRPr>
                <a:highlight>
                  <a:schemeClr val="dk1"/>
                </a:highlight>
              </a:defRPr>
            </a:lvl5pPr>
            <a:lvl6pPr indent="-317500" lvl="5" marL="2743200" algn="ctr">
              <a:spcBef>
                <a:spcPts val="1600"/>
              </a:spcBef>
              <a:spcAft>
                <a:spcPts val="0"/>
              </a:spcAft>
              <a:buSzPts val="1400"/>
              <a:buChar char="■"/>
              <a:defRPr>
                <a:highlight>
                  <a:schemeClr val="dk1"/>
                </a:highlight>
              </a:defRPr>
            </a:lvl6pPr>
            <a:lvl7pPr indent="-317500" lvl="6" marL="3200400" algn="ctr">
              <a:spcBef>
                <a:spcPts val="1600"/>
              </a:spcBef>
              <a:spcAft>
                <a:spcPts val="0"/>
              </a:spcAft>
              <a:buSzPts val="1400"/>
              <a:buChar char="●"/>
              <a:defRPr>
                <a:highlight>
                  <a:schemeClr val="dk1"/>
                </a:highlight>
              </a:defRPr>
            </a:lvl7pPr>
            <a:lvl8pPr indent="-317500" lvl="7" marL="3657600" algn="ctr">
              <a:spcBef>
                <a:spcPts val="1600"/>
              </a:spcBef>
              <a:spcAft>
                <a:spcPts val="0"/>
              </a:spcAft>
              <a:buSzPts val="1400"/>
              <a:buChar char="○"/>
              <a:defRPr>
                <a:highlight>
                  <a:schemeClr val="dk1"/>
                </a:highlight>
              </a:defRPr>
            </a:lvl8pPr>
            <a:lvl9pPr indent="-317500" lvl="8" marL="4114800" algn="ctr">
              <a:spcBef>
                <a:spcPts val="1600"/>
              </a:spcBef>
              <a:spcAft>
                <a:spcPts val="1600"/>
              </a:spcAft>
              <a:buSzPts val="1400"/>
              <a:buChar char="■"/>
              <a:defRPr>
                <a:highlight>
                  <a:schemeClr val="dk1"/>
                </a:highlight>
              </a:defRPr>
            </a:lvl9pPr>
          </a:lstStyle>
          <a:p/>
        </p:txBody>
      </p:sp>
      <p:sp>
        <p:nvSpPr>
          <p:cNvPr id="51" name="Shape 51"/>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2" name="Shape 52"/>
        <p:cNvGrpSpPr/>
        <p:nvPr/>
      </p:nvGrpSpPr>
      <p:grpSpPr>
        <a:xfrm>
          <a:off x="0" y="0"/>
          <a:ext cx="0" cy="0"/>
          <a:chOff x="0" y="0"/>
          <a:chExt cx="0" cy="0"/>
        </a:xfrm>
      </p:grpSpPr>
      <p:sp>
        <p:nvSpPr>
          <p:cNvPr id="53" name="Shape 53"/>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accent5"/>
        </a:solidFill>
      </p:bgPr>
    </p:bg>
    <p:spTree>
      <p:nvGrpSpPr>
        <p:cNvPr id="15" name="Shape 15"/>
        <p:cNvGrpSpPr/>
        <p:nvPr/>
      </p:nvGrpSpPr>
      <p:grpSpPr>
        <a:xfrm>
          <a:off x="0" y="0"/>
          <a:ext cx="0" cy="0"/>
          <a:chOff x="0" y="0"/>
          <a:chExt cx="0" cy="0"/>
        </a:xfrm>
      </p:grpSpPr>
      <p:sp>
        <p:nvSpPr>
          <p:cNvPr id="16" name="Shape 16"/>
          <p:cNvSpPr/>
          <p:nvPr/>
        </p:nvSpPr>
        <p:spPr>
          <a:xfrm rot="5400000">
            <a:off x="4550700" y="-498600"/>
            <a:ext cx="42600" cy="8455800"/>
          </a:xfrm>
          <a:prstGeom prst="rect">
            <a:avLst/>
          </a:prstGeom>
          <a:solidFill>
            <a:schemeClr val="dk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 name="Shape 17"/>
          <p:cNvSpPr txBox="1"/>
          <p:nvPr>
            <p:ph type="title"/>
          </p:nvPr>
        </p:nvSpPr>
        <p:spPr>
          <a:xfrm>
            <a:off x="344250" y="1403850"/>
            <a:ext cx="8455500" cy="2146800"/>
          </a:xfrm>
          <a:prstGeom prst="rect">
            <a:avLst/>
          </a:prstGeom>
          <a:solidFill>
            <a:srgbClr val="FFFFFF"/>
          </a:solidFill>
        </p:spPr>
        <p:txBody>
          <a:bodyPr anchorCtr="0" anchor="ctr" bIns="91425" lIns="91425" spcFirstLastPara="1" rIns="91425" wrap="square" tIns="91425"/>
          <a:lstStyle>
            <a:lvl1pPr lvl="0" algn="ctr">
              <a:spcBef>
                <a:spcPts val="0"/>
              </a:spcBef>
              <a:spcAft>
                <a:spcPts val="0"/>
              </a:spcAft>
              <a:buSzPts val="4800"/>
              <a:buFont typeface="Playfair Display"/>
              <a:buNone/>
              <a:defRPr b="1" sz="4800">
                <a:latin typeface="Playfair Display"/>
                <a:ea typeface="Playfair Display"/>
                <a:cs typeface="Playfair Display"/>
                <a:sym typeface="Playfair Display"/>
              </a:defRPr>
            </a:lvl1pPr>
            <a:lvl2pPr lvl="1" algn="ctr">
              <a:spcBef>
                <a:spcPts val="0"/>
              </a:spcBef>
              <a:spcAft>
                <a:spcPts val="0"/>
              </a:spcAft>
              <a:buSzPts val="4800"/>
              <a:buFont typeface="Playfair Display"/>
              <a:buNone/>
              <a:defRPr b="1" sz="4800">
                <a:latin typeface="Playfair Display"/>
                <a:ea typeface="Playfair Display"/>
                <a:cs typeface="Playfair Display"/>
                <a:sym typeface="Playfair Display"/>
              </a:defRPr>
            </a:lvl2pPr>
            <a:lvl3pPr lvl="2" algn="ctr">
              <a:spcBef>
                <a:spcPts val="0"/>
              </a:spcBef>
              <a:spcAft>
                <a:spcPts val="0"/>
              </a:spcAft>
              <a:buSzPts val="4800"/>
              <a:buFont typeface="Playfair Display"/>
              <a:buNone/>
              <a:defRPr b="1" sz="4800">
                <a:latin typeface="Playfair Display"/>
                <a:ea typeface="Playfair Display"/>
                <a:cs typeface="Playfair Display"/>
                <a:sym typeface="Playfair Display"/>
              </a:defRPr>
            </a:lvl3pPr>
            <a:lvl4pPr lvl="3" algn="ctr">
              <a:spcBef>
                <a:spcPts val="0"/>
              </a:spcBef>
              <a:spcAft>
                <a:spcPts val="0"/>
              </a:spcAft>
              <a:buSzPts val="4800"/>
              <a:buFont typeface="Playfair Display"/>
              <a:buNone/>
              <a:defRPr b="1" sz="4800">
                <a:latin typeface="Playfair Display"/>
                <a:ea typeface="Playfair Display"/>
                <a:cs typeface="Playfair Display"/>
                <a:sym typeface="Playfair Display"/>
              </a:defRPr>
            </a:lvl4pPr>
            <a:lvl5pPr lvl="4" algn="ctr">
              <a:spcBef>
                <a:spcPts val="0"/>
              </a:spcBef>
              <a:spcAft>
                <a:spcPts val="0"/>
              </a:spcAft>
              <a:buSzPts val="4800"/>
              <a:buFont typeface="Playfair Display"/>
              <a:buNone/>
              <a:defRPr b="1" sz="4800">
                <a:latin typeface="Playfair Display"/>
                <a:ea typeface="Playfair Display"/>
                <a:cs typeface="Playfair Display"/>
                <a:sym typeface="Playfair Display"/>
              </a:defRPr>
            </a:lvl5pPr>
            <a:lvl6pPr lvl="5" algn="ctr">
              <a:spcBef>
                <a:spcPts val="0"/>
              </a:spcBef>
              <a:spcAft>
                <a:spcPts val="0"/>
              </a:spcAft>
              <a:buSzPts val="4800"/>
              <a:buFont typeface="Playfair Display"/>
              <a:buNone/>
              <a:defRPr b="1" sz="4800">
                <a:latin typeface="Playfair Display"/>
                <a:ea typeface="Playfair Display"/>
                <a:cs typeface="Playfair Display"/>
                <a:sym typeface="Playfair Display"/>
              </a:defRPr>
            </a:lvl6pPr>
            <a:lvl7pPr lvl="6" algn="ctr">
              <a:spcBef>
                <a:spcPts val="0"/>
              </a:spcBef>
              <a:spcAft>
                <a:spcPts val="0"/>
              </a:spcAft>
              <a:buSzPts val="4800"/>
              <a:buFont typeface="Playfair Display"/>
              <a:buNone/>
              <a:defRPr b="1" sz="4800">
                <a:latin typeface="Playfair Display"/>
                <a:ea typeface="Playfair Display"/>
                <a:cs typeface="Playfair Display"/>
                <a:sym typeface="Playfair Display"/>
              </a:defRPr>
            </a:lvl7pPr>
            <a:lvl8pPr lvl="7" algn="ctr">
              <a:spcBef>
                <a:spcPts val="0"/>
              </a:spcBef>
              <a:spcAft>
                <a:spcPts val="0"/>
              </a:spcAft>
              <a:buSzPts val="4800"/>
              <a:buFont typeface="Playfair Display"/>
              <a:buNone/>
              <a:defRPr b="1" sz="4800">
                <a:latin typeface="Playfair Display"/>
                <a:ea typeface="Playfair Display"/>
                <a:cs typeface="Playfair Display"/>
                <a:sym typeface="Playfair Display"/>
              </a:defRPr>
            </a:lvl8pPr>
            <a:lvl9pPr lvl="8" algn="ctr">
              <a:spcBef>
                <a:spcPts val="0"/>
              </a:spcBef>
              <a:spcAft>
                <a:spcPts val="0"/>
              </a:spcAft>
              <a:buSzPts val="4800"/>
              <a:buFont typeface="Playfair Display"/>
              <a:buNone/>
              <a:defRPr b="1" sz="4800">
                <a:latin typeface="Playfair Display"/>
                <a:ea typeface="Playfair Display"/>
                <a:cs typeface="Playfair Display"/>
                <a:sym typeface="Playfair Display"/>
              </a:defRPr>
            </a:lvl9pPr>
          </a:lstStyle>
          <a:p/>
        </p:txBody>
      </p:sp>
      <p:sp>
        <p:nvSpPr>
          <p:cNvPr id="18" name="Shape 18"/>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spcBef>
                <a:spcPts val="0"/>
              </a:spcBef>
              <a:buNone/>
              <a:defRPr>
                <a:solidFill>
                  <a:schemeClr val="lt1"/>
                </a:solidFill>
              </a:defRPr>
            </a:lvl1pPr>
            <a:lvl2pPr lvl="1">
              <a:spcBef>
                <a:spcPts val="0"/>
              </a:spcBef>
              <a:buNone/>
              <a:defRPr>
                <a:solidFill>
                  <a:schemeClr val="lt1"/>
                </a:solidFill>
              </a:defRPr>
            </a:lvl2pPr>
            <a:lvl3pPr lvl="2">
              <a:spcBef>
                <a:spcPts val="0"/>
              </a:spcBef>
              <a:buNone/>
              <a:defRPr>
                <a:solidFill>
                  <a:schemeClr val="lt1"/>
                </a:solidFill>
              </a:defRPr>
            </a:lvl3pPr>
            <a:lvl4pPr lvl="3">
              <a:spcBef>
                <a:spcPts val="0"/>
              </a:spcBef>
              <a:buNone/>
              <a:defRPr>
                <a:solidFill>
                  <a:schemeClr val="lt1"/>
                </a:solidFill>
              </a:defRPr>
            </a:lvl4pPr>
            <a:lvl5pPr lvl="4">
              <a:spcBef>
                <a:spcPts val="0"/>
              </a:spcBef>
              <a:buNone/>
              <a:defRPr>
                <a:solidFill>
                  <a:schemeClr val="lt1"/>
                </a:solidFill>
              </a:defRPr>
            </a:lvl5pPr>
            <a:lvl6pPr lvl="5">
              <a:spcBef>
                <a:spcPts val="0"/>
              </a:spcBef>
              <a:buNone/>
              <a:defRPr>
                <a:solidFill>
                  <a:schemeClr val="lt1"/>
                </a:solidFill>
              </a:defRPr>
            </a:lvl6pPr>
            <a:lvl7pPr lvl="6">
              <a:spcBef>
                <a:spcPts val="0"/>
              </a:spcBef>
              <a:buNone/>
              <a:defRPr>
                <a:solidFill>
                  <a:schemeClr val="lt1"/>
                </a:solidFill>
              </a:defRPr>
            </a:lvl7pPr>
            <a:lvl8pPr lvl="7">
              <a:spcBef>
                <a:spcPts val="0"/>
              </a:spcBef>
              <a:buNone/>
              <a:defRPr>
                <a:solidFill>
                  <a:schemeClr val="lt1"/>
                </a:solidFill>
              </a:defRPr>
            </a:lvl8pPr>
            <a:lvl9pPr lvl="8">
              <a:spcBef>
                <a:spcPts val="0"/>
              </a:spcBef>
              <a:buNone/>
              <a:defRPr>
                <a:solidFill>
                  <a:schemeClr val="lt1"/>
                </a:solidFill>
              </a:defRPr>
            </a:lvl9pPr>
          </a:lstStyle>
          <a:p>
            <a:pPr indent="0" lvl="0" mar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9" name="Shape 19"/>
        <p:cNvGrpSpPr/>
        <p:nvPr/>
      </p:nvGrpSpPr>
      <p:grpSpPr>
        <a:xfrm>
          <a:off x="0" y="0"/>
          <a:ext cx="0" cy="0"/>
          <a:chOff x="0" y="0"/>
          <a:chExt cx="0" cy="0"/>
        </a:xfrm>
      </p:grpSpPr>
      <p:sp>
        <p:nvSpPr>
          <p:cNvPr id="20" name="Shape 20"/>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1" name="Shape 21"/>
          <p:cNvSpPr txBox="1"/>
          <p:nvPr>
            <p:ph idx="1" type="body"/>
          </p:nvPr>
        </p:nvSpPr>
        <p:spPr>
          <a:xfrm>
            <a:off x="311700" y="1234075"/>
            <a:ext cx="8520600" cy="33348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2" name="Shape 2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3" name="Shape 23"/>
        <p:cNvGrpSpPr/>
        <p:nvPr/>
      </p:nvGrpSpPr>
      <p:grpSpPr>
        <a:xfrm>
          <a:off x="0" y="0"/>
          <a:ext cx="0" cy="0"/>
          <a:chOff x="0" y="0"/>
          <a:chExt cx="0" cy="0"/>
        </a:xfrm>
      </p:grpSpPr>
      <p:sp>
        <p:nvSpPr>
          <p:cNvPr id="24" name="Shape 2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5" name="Shape 25"/>
          <p:cNvSpPr txBox="1"/>
          <p:nvPr>
            <p:ph idx="1" type="body"/>
          </p:nvPr>
        </p:nvSpPr>
        <p:spPr>
          <a:xfrm>
            <a:off x="311700" y="1234050"/>
            <a:ext cx="3999900" cy="33348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6" name="Shape 26"/>
          <p:cNvSpPr txBox="1"/>
          <p:nvPr>
            <p:ph idx="2" type="body"/>
          </p:nvPr>
        </p:nvSpPr>
        <p:spPr>
          <a:xfrm>
            <a:off x="4832400" y="1234050"/>
            <a:ext cx="3999900" cy="33348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Shape 27"/>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8" name="Shape 28"/>
        <p:cNvGrpSpPr/>
        <p:nvPr/>
      </p:nvGrpSpPr>
      <p:grpSpPr>
        <a:xfrm>
          <a:off x="0" y="0"/>
          <a:ext cx="0" cy="0"/>
          <a:chOff x="0" y="0"/>
          <a:chExt cx="0" cy="0"/>
        </a:xfrm>
      </p:grpSpPr>
      <p:sp>
        <p:nvSpPr>
          <p:cNvPr id="29" name="Shape 29"/>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0" name="Shape 30"/>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1" name="Shape 31"/>
        <p:cNvGrpSpPr/>
        <p:nvPr/>
      </p:nvGrpSpPr>
      <p:grpSpPr>
        <a:xfrm>
          <a:off x="0" y="0"/>
          <a:ext cx="0" cy="0"/>
          <a:chOff x="0" y="0"/>
          <a:chExt cx="0" cy="0"/>
        </a:xfrm>
      </p:grpSpPr>
      <p:sp>
        <p:nvSpPr>
          <p:cNvPr id="32" name="Shape 32"/>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Shape 33"/>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4" name="Shape 34"/>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3"/>
        </a:solidFill>
      </p:bgPr>
    </p:bg>
    <p:spTree>
      <p:nvGrpSpPr>
        <p:cNvPr id="35" name="Shape 35"/>
        <p:cNvGrpSpPr/>
        <p:nvPr/>
      </p:nvGrpSpPr>
      <p:grpSpPr>
        <a:xfrm>
          <a:off x="0" y="0"/>
          <a:ext cx="0" cy="0"/>
          <a:chOff x="0" y="0"/>
          <a:chExt cx="0" cy="0"/>
        </a:xfrm>
      </p:grpSpPr>
      <p:sp>
        <p:nvSpPr>
          <p:cNvPr id="36" name="Shape 36"/>
          <p:cNvSpPr txBox="1"/>
          <p:nvPr>
            <p:ph type="title"/>
          </p:nvPr>
        </p:nvSpPr>
        <p:spPr>
          <a:xfrm>
            <a:off x="490250" y="526350"/>
            <a:ext cx="5618700" cy="4090800"/>
          </a:xfrm>
          <a:prstGeom prst="rect">
            <a:avLst/>
          </a:prstGeom>
        </p:spPr>
        <p:txBody>
          <a:bodyPr anchorCtr="0" anchor="ctr" bIns="91425" lIns="91425" spcFirstLastPara="1" rIns="91425" wrap="square" tIns="91425"/>
          <a:lstStyle>
            <a:lvl1pPr lv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1pPr>
            <a:lvl2pPr lvl="1">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2pPr>
            <a:lvl3pPr lvl="2">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3pPr>
            <a:lvl4pPr lvl="3">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4pPr>
            <a:lvl5pPr lvl="4">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5pPr>
            <a:lvl6pPr lvl="5">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6pPr>
            <a:lvl7pPr lvl="6">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7pPr>
            <a:lvl8pPr lvl="7">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8pPr>
            <a:lvl9pPr lvl="8">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9pPr>
          </a:lstStyle>
          <a:p/>
        </p:txBody>
      </p:sp>
      <p:sp>
        <p:nvSpPr>
          <p:cNvPr id="37" name="Shape 37"/>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spcBef>
                <a:spcPts val="0"/>
              </a:spcBef>
              <a:buNone/>
              <a:defRPr>
                <a:solidFill>
                  <a:schemeClr val="lt1"/>
                </a:solidFill>
              </a:defRPr>
            </a:lvl1pPr>
            <a:lvl2pPr lvl="1">
              <a:spcBef>
                <a:spcPts val="0"/>
              </a:spcBef>
              <a:buNone/>
              <a:defRPr>
                <a:solidFill>
                  <a:schemeClr val="lt1"/>
                </a:solidFill>
              </a:defRPr>
            </a:lvl2pPr>
            <a:lvl3pPr lvl="2">
              <a:spcBef>
                <a:spcPts val="0"/>
              </a:spcBef>
              <a:buNone/>
              <a:defRPr>
                <a:solidFill>
                  <a:schemeClr val="lt1"/>
                </a:solidFill>
              </a:defRPr>
            </a:lvl3pPr>
            <a:lvl4pPr lvl="3">
              <a:spcBef>
                <a:spcPts val="0"/>
              </a:spcBef>
              <a:buNone/>
              <a:defRPr>
                <a:solidFill>
                  <a:schemeClr val="lt1"/>
                </a:solidFill>
              </a:defRPr>
            </a:lvl4pPr>
            <a:lvl5pPr lvl="4">
              <a:spcBef>
                <a:spcPts val="0"/>
              </a:spcBef>
              <a:buNone/>
              <a:defRPr>
                <a:solidFill>
                  <a:schemeClr val="lt1"/>
                </a:solidFill>
              </a:defRPr>
            </a:lvl5pPr>
            <a:lvl6pPr lvl="5">
              <a:spcBef>
                <a:spcPts val="0"/>
              </a:spcBef>
              <a:buNone/>
              <a:defRPr>
                <a:solidFill>
                  <a:schemeClr val="lt1"/>
                </a:solidFill>
              </a:defRPr>
            </a:lvl6pPr>
            <a:lvl7pPr lvl="6">
              <a:spcBef>
                <a:spcPts val="0"/>
              </a:spcBef>
              <a:buNone/>
              <a:defRPr>
                <a:solidFill>
                  <a:schemeClr val="lt1"/>
                </a:solidFill>
              </a:defRPr>
            </a:lvl7pPr>
            <a:lvl8pPr lvl="7">
              <a:spcBef>
                <a:spcPts val="0"/>
              </a:spcBef>
              <a:buNone/>
              <a:defRPr>
                <a:solidFill>
                  <a:schemeClr val="lt1"/>
                </a:solidFill>
              </a:defRPr>
            </a:lvl8pPr>
            <a:lvl9pPr lvl="8">
              <a:spcBef>
                <a:spcPts val="0"/>
              </a:spcBef>
              <a:buNone/>
              <a:defRPr>
                <a:solidFill>
                  <a:schemeClr val="lt1"/>
                </a:solidFill>
              </a:defRPr>
            </a:lvl9pPr>
          </a:lstStyle>
          <a:p>
            <a:pPr indent="0" lvl="0" mar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8" name="Shape 38"/>
        <p:cNvGrpSpPr/>
        <p:nvPr/>
      </p:nvGrpSpPr>
      <p:grpSpPr>
        <a:xfrm>
          <a:off x="0" y="0"/>
          <a:ext cx="0" cy="0"/>
          <a:chOff x="0" y="0"/>
          <a:chExt cx="0" cy="0"/>
        </a:xfrm>
      </p:grpSpPr>
      <p:sp>
        <p:nvSpPr>
          <p:cNvPr id="39" name="Shape 39"/>
          <p:cNvSpPr/>
          <p:nvPr/>
        </p:nvSpPr>
        <p:spPr>
          <a:xfrm>
            <a:off x="4572000" y="-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cxnSp>
        <p:nvCxnSpPr>
          <p:cNvPr id="40" name="Shape 40"/>
          <p:cNvCxnSpPr/>
          <p:nvPr/>
        </p:nvCxnSpPr>
        <p:spPr>
          <a:xfrm>
            <a:off x="5029675" y="4495500"/>
            <a:ext cx="468300" cy="0"/>
          </a:xfrm>
          <a:prstGeom prst="straightConnector1">
            <a:avLst/>
          </a:prstGeom>
          <a:noFill/>
          <a:ln cap="flat" cmpd="sng" w="19050">
            <a:solidFill>
              <a:schemeClr val="dk2"/>
            </a:solidFill>
            <a:prstDash val="solid"/>
            <a:round/>
            <a:headEnd len="sm" w="sm" type="none"/>
            <a:tailEnd len="sm" w="sm" type="none"/>
          </a:ln>
        </p:spPr>
      </p:cxnSp>
      <p:sp>
        <p:nvSpPr>
          <p:cNvPr id="41" name="Shape 41"/>
          <p:cNvSpPr txBox="1"/>
          <p:nvPr>
            <p:ph type="title"/>
          </p:nvPr>
        </p:nvSpPr>
        <p:spPr>
          <a:xfrm>
            <a:off x="265500" y="1081675"/>
            <a:ext cx="4045200" cy="17862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Shape 42"/>
          <p:cNvSpPr txBox="1"/>
          <p:nvPr>
            <p:ph idx="1" type="subTitle"/>
          </p:nvPr>
        </p:nvSpPr>
        <p:spPr>
          <a:xfrm>
            <a:off x="265500" y="2921401"/>
            <a:ext cx="4045200" cy="13455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Shape 43"/>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highlight>
                  <a:schemeClr val="lt1"/>
                </a:highlight>
              </a:defRPr>
            </a:lvl1pPr>
            <a:lvl2pPr indent="-317500" lvl="1" marL="914400">
              <a:spcBef>
                <a:spcPts val="1600"/>
              </a:spcBef>
              <a:spcAft>
                <a:spcPts val="0"/>
              </a:spcAft>
              <a:buSzPts val="1400"/>
              <a:buChar char="○"/>
              <a:defRPr>
                <a:highlight>
                  <a:schemeClr val="lt1"/>
                </a:highlight>
              </a:defRPr>
            </a:lvl2pPr>
            <a:lvl3pPr indent="-317500" lvl="2" marL="1371600">
              <a:spcBef>
                <a:spcPts val="1600"/>
              </a:spcBef>
              <a:spcAft>
                <a:spcPts val="0"/>
              </a:spcAft>
              <a:buSzPts val="1400"/>
              <a:buChar char="■"/>
              <a:defRPr>
                <a:highlight>
                  <a:schemeClr val="lt1"/>
                </a:highlight>
              </a:defRPr>
            </a:lvl3pPr>
            <a:lvl4pPr indent="-317500" lvl="3" marL="1828800">
              <a:spcBef>
                <a:spcPts val="1600"/>
              </a:spcBef>
              <a:spcAft>
                <a:spcPts val="0"/>
              </a:spcAft>
              <a:buSzPts val="1400"/>
              <a:buChar char="●"/>
              <a:defRPr>
                <a:highlight>
                  <a:schemeClr val="lt1"/>
                </a:highlight>
              </a:defRPr>
            </a:lvl4pPr>
            <a:lvl5pPr indent="-317500" lvl="4" marL="2286000">
              <a:spcBef>
                <a:spcPts val="1600"/>
              </a:spcBef>
              <a:spcAft>
                <a:spcPts val="0"/>
              </a:spcAft>
              <a:buSzPts val="1400"/>
              <a:buChar char="○"/>
              <a:defRPr>
                <a:highlight>
                  <a:schemeClr val="lt1"/>
                </a:highlight>
              </a:defRPr>
            </a:lvl5pPr>
            <a:lvl6pPr indent="-317500" lvl="5" marL="2743200">
              <a:spcBef>
                <a:spcPts val="1600"/>
              </a:spcBef>
              <a:spcAft>
                <a:spcPts val="0"/>
              </a:spcAft>
              <a:buSzPts val="1400"/>
              <a:buChar char="■"/>
              <a:defRPr>
                <a:highlight>
                  <a:schemeClr val="lt1"/>
                </a:highlight>
              </a:defRPr>
            </a:lvl6pPr>
            <a:lvl7pPr indent="-317500" lvl="6" marL="3200400">
              <a:spcBef>
                <a:spcPts val="1600"/>
              </a:spcBef>
              <a:spcAft>
                <a:spcPts val="0"/>
              </a:spcAft>
              <a:buSzPts val="1400"/>
              <a:buChar char="●"/>
              <a:defRPr>
                <a:highlight>
                  <a:schemeClr val="lt1"/>
                </a:highlight>
              </a:defRPr>
            </a:lvl7pPr>
            <a:lvl8pPr indent="-317500" lvl="7" marL="3657600">
              <a:spcBef>
                <a:spcPts val="1600"/>
              </a:spcBef>
              <a:spcAft>
                <a:spcPts val="0"/>
              </a:spcAft>
              <a:buSzPts val="1400"/>
              <a:buChar char="○"/>
              <a:defRPr>
                <a:highlight>
                  <a:schemeClr val="lt1"/>
                </a:highlight>
              </a:defRPr>
            </a:lvl8pPr>
            <a:lvl9pPr indent="-317500" lvl="8" marL="4114800">
              <a:spcBef>
                <a:spcPts val="1600"/>
              </a:spcBef>
              <a:spcAft>
                <a:spcPts val="1600"/>
              </a:spcAft>
              <a:buSzPts val="1400"/>
              <a:buChar char="■"/>
              <a:defRPr>
                <a:highlight>
                  <a:schemeClr val="lt1"/>
                </a:highlight>
              </a:defRPr>
            </a:lvl9pPr>
          </a:lstStyle>
          <a:p/>
        </p:txBody>
      </p:sp>
      <p:sp>
        <p:nvSpPr>
          <p:cNvPr id="44" name="Shape 44"/>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5" name="Shape 45"/>
        <p:cNvGrpSpPr/>
        <p:nvPr/>
      </p:nvGrpSpPr>
      <p:grpSpPr>
        <a:xfrm>
          <a:off x="0" y="0"/>
          <a:ext cx="0" cy="0"/>
          <a:chOff x="0" y="0"/>
          <a:chExt cx="0" cy="0"/>
        </a:xfrm>
      </p:grpSpPr>
      <p:sp>
        <p:nvSpPr>
          <p:cNvPr id="46" name="Shape 46"/>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highlight>
                  <a:schemeClr val="dk1"/>
                </a:highlight>
              </a:defRPr>
            </a:lvl1pPr>
          </a:lstStyle>
          <a:p/>
        </p:txBody>
      </p:sp>
      <p:sp>
        <p:nvSpPr>
          <p:cNvPr id="47" name="Shape 47"/>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pop">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1pPr>
            <a:lvl2pPr lvl="1">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2pPr>
            <a:lvl3pPr lvl="2">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3pPr>
            <a:lvl4pPr lvl="3">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4pPr>
            <a:lvl5pPr lvl="4">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5pPr>
            <a:lvl6pPr lvl="5">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6pPr>
            <a:lvl7pPr lvl="6">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7pPr>
            <a:lvl8pPr lvl="7">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8pPr>
            <a:lvl9pPr lvl="8">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9pPr>
          </a:lstStyle>
          <a:p/>
        </p:txBody>
      </p:sp>
      <p:sp>
        <p:nvSpPr>
          <p:cNvPr id="7" name="Shape 7"/>
          <p:cNvSpPr txBox="1"/>
          <p:nvPr>
            <p:ph idx="1" type="body"/>
          </p:nvPr>
        </p:nvSpPr>
        <p:spPr>
          <a:xfrm>
            <a:off x="311700" y="1234075"/>
            <a:ext cx="8520600" cy="33348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Font typeface="Playfair Display"/>
              <a:buChar char="●"/>
              <a:defRPr sz="1800">
                <a:solidFill>
                  <a:schemeClr val="dk2"/>
                </a:solidFill>
                <a:latin typeface="Playfair Display"/>
                <a:ea typeface="Playfair Display"/>
                <a:cs typeface="Playfair Display"/>
                <a:sym typeface="Playfair Display"/>
              </a:defRPr>
            </a:lvl1pPr>
            <a:lvl2pPr indent="-317500" lvl="1" marL="9144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2pPr>
            <a:lvl3pPr indent="-317500" lvl="2" marL="13716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3pPr>
            <a:lvl4pPr indent="-317500" lvl="3" marL="18288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4pPr>
            <a:lvl5pPr indent="-317500" lvl="4" marL="22860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5pPr>
            <a:lvl6pPr indent="-317500" lvl="5" marL="27432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6pPr>
            <a:lvl7pPr indent="-317500" lvl="6" marL="32004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7pPr>
            <a:lvl8pPr indent="-317500" lvl="7" marL="36576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8pPr>
            <a:lvl9pPr indent="-317500" lvl="8" marL="4114800">
              <a:lnSpc>
                <a:spcPct val="115000"/>
              </a:lnSpc>
              <a:spcBef>
                <a:spcPts val="1600"/>
              </a:spcBef>
              <a:spcAft>
                <a:spcPts val="160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9pPr>
          </a:lstStyle>
          <a:p/>
        </p:txBody>
      </p:sp>
      <p:sp>
        <p:nvSpPr>
          <p:cNvPr id="8" name="Shape 8"/>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lvl="0" algn="r">
              <a:spcBef>
                <a:spcPts val="0"/>
              </a:spcBef>
              <a:buNone/>
              <a:defRPr sz="1000">
                <a:solidFill>
                  <a:schemeClr val="dk2"/>
                </a:solidFill>
                <a:latin typeface="Playfair Display"/>
                <a:ea typeface="Playfair Display"/>
                <a:cs typeface="Playfair Display"/>
                <a:sym typeface="Playfair Display"/>
              </a:defRPr>
            </a:lvl1pPr>
            <a:lvl2pPr lvl="1" algn="r">
              <a:spcBef>
                <a:spcPts val="0"/>
              </a:spcBef>
              <a:buNone/>
              <a:defRPr sz="1000">
                <a:solidFill>
                  <a:schemeClr val="dk2"/>
                </a:solidFill>
                <a:latin typeface="Playfair Display"/>
                <a:ea typeface="Playfair Display"/>
                <a:cs typeface="Playfair Display"/>
                <a:sym typeface="Playfair Display"/>
              </a:defRPr>
            </a:lvl2pPr>
            <a:lvl3pPr lvl="2" algn="r">
              <a:spcBef>
                <a:spcPts val="0"/>
              </a:spcBef>
              <a:buNone/>
              <a:defRPr sz="1000">
                <a:solidFill>
                  <a:schemeClr val="dk2"/>
                </a:solidFill>
                <a:latin typeface="Playfair Display"/>
                <a:ea typeface="Playfair Display"/>
                <a:cs typeface="Playfair Display"/>
                <a:sym typeface="Playfair Display"/>
              </a:defRPr>
            </a:lvl3pPr>
            <a:lvl4pPr lvl="3" algn="r">
              <a:spcBef>
                <a:spcPts val="0"/>
              </a:spcBef>
              <a:buNone/>
              <a:defRPr sz="1000">
                <a:solidFill>
                  <a:schemeClr val="dk2"/>
                </a:solidFill>
                <a:latin typeface="Playfair Display"/>
                <a:ea typeface="Playfair Display"/>
                <a:cs typeface="Playfair Display"/>
                <a:sym typeface="Playfair Display"/>
              </a:defRPr>
            </a:lvl4pPr>
            <a:lvl5pPr lvl="4" algn="r">
              <a:spcBef>
                <a:spcPts val="0"/>
              </a:spcBef>
              <a:buNone/>
              <a:defRPr sz="1000">
                <a:solidFill>
                  <a:schemeClr val="dk2"/>
                </a:solidFill>
                <a:latin typeface="Playfair Display"/>
                <a:ea typeface="Playfair Display"/>
                <a:cs typeface="Playfair Display"/>
                <a:sym typeface="Playfair Display"/>
              </a:defRPr>
            </a:lvl5pPr>
            <a:lvl6pPr lvl="5" algn="r">
              <a:spcBef>
                <a:spcPts val="0"/>
              </a:spcBef>
              <a:buNone/>
              <a:defRPr sz="1000">
                <a:solidFill>
                  <a:schemeClr val="dk2"/>
                </a:solidFill>
                <a:latin typeface="Playfair Display"/>
                <a:ea typeface="Playfair Display"/>
                <a:cs typeface="Playfair Display"/>
                <a:sym typeface="Playfair Display"/>
              </a:defRPr>
            </a:lvl6pPr>
            <a:lvl7pPr lvl="6" algn="r">
              <a:spcBef>
                <a:spcPts val="0"/>
              </a:spcBef>
              <a:buNone/>
              <a:defRPr sz="1000">
                <a:solidFill>
                  <a:schemeClr val="dk2"/>
                </a:solidFill>
                <a:latin typeface="Playfair Display"/>
                <a:ea typeface="Playfair Display"/>
                <a:cs typeface="Playfair Display"/>
                <a:sym typeface="Playfair Display"/>
              </a:defRPr>
            </a:lvl7pPr>
            <a:lvl8pPr lvl="7" algn="r">
              <a:spcBef>
                <a:spcPts val="0"/>
              </a:spcBef>
              <a:buNone/>
              <a:defRPr sz="1000">
                <a:solidFill>
                  <a:schemeClr val="dk2"/>
                </a:solidFill>
                <a:latin typeface="Playfair Display"/>
                <a:ea typeface="Playfair Display"/>
                <a:cs typeface="Playfair Display"/>
                <a:sym typeface="Playfair Display"/>
              </a:defRPr>
            </a:lvl8pPr>
            <a:lvl9pPr lvl="8" algn="r">
              <a:spcBef>
                <a:spcPts val="0"/>
              </a:spcBef>
              <a:buNone/>
              <a:defRPr sz="1000">
                <a:solidFill>
                  <a:schemeClr val="dk2"/>
                </a:solidFill>
                <a:latin typeface="Playfair Display"/>
                <a:ea typeface="Playfair Display"/>
                <a:cs typeface="Playfair Display"/>
                <a:sym typeface="Playfair Display"/>
              </a:defRPr>
            </a:lvl9pPr>
          </a:lstStyle>
          <a:p>
            <a:pPr indent="0" lvl="0" marL="0">
              <a:spcBef>
                <a:spcPts val="0"/>
              </a:spcBef>
              <a:spcAft>
                <a:spcPts val="0"/>
              </a:spcAft>
              <a:buNone/>
            </a:pPr>
            <a:fld id="{00000000-1234-1234-1234-123412341234}" type="slidenum">
              <a:rPr lang="it"/>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s://drive.google.com/file/d/1b3yzfMh_SJsY-b9rcAQTEQUdaqh72xtA/view" TargetMode="External"/><Relationship Id="rId4" Type="http://schemas.openxmlformats.org/officeDocument/2006/relationships/image" Target="../media/image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www.youtube.com/watch?v=AH0ySmNuR5M" TargetMode="External"/><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jpg"/><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 name="Shape 57"/>
        <p:cNvGrpSpPr/>
        <p:nvPr/>
      </p:nvGrpSpPr>
      <p:grpSpPr>
        <a:xfrm>
          <a:off x="0" y="0"/>
          <a:ext cx="0" cy="0"/>
          <a:chOff x="0" y="0"/>
          <a:chExt cx="0" cy="0"/>
        </a:xfrm>
      </p:grpSpPr>
      <p:sp>
        <p:nvSpPr>
          <p:cNvPr id="58" name="Shape 58"/>
          <p:cNvSpPr txBox="1"/>
          <p:nvPr>
            <p:ph type="ctrTitle"/>
          </p:nvPr>
        </p:nvSpPr>
        <p:spPr>
          <a:xfrm>
            <a:off x="311708" y="781525"/>
            <a:ext cx="8520600" cy="2052600"/>
          </a:xfrm>
          <a:prstGeom prst="rect">
            <a:avLst/>
          </a:prstGeom>
        </p:spPr>
        <p:txBody>
          <a:bodyPr anchorCtr="0" anchor="ctr" bIns="91425" lIns="91425" spcFirstLastPara="1" rIns="91425" wrap="square" tIns="91425">
            <a:noAutofit/>
          </a:bodyPr>
          <a:lstStyle/>
          <a:p>
            <a:pPr indent="0" lvl="0" marL="0">
              <a:lnSpc>
                <a:spcPct val="150000"/>
              </a:lnSpc>
              <a:spcBef>
                <a:spcPts val="0"/>
              </a:spcBef>
              <a:spcAft>
                <a:spcPts val="0"/>
              </a:spcAft>
              <a:buNone/>
            </a:pPr>
            <a:r>
              <a:rPr lang="it" sz="3000">
                <a:latin typeface="Oswald"/>
                <a:ea typeface="Oswald"/>
                <a:cs typeface="Oswald"/>
                <a:sym typeface="Oswald"/>
              </a:rPr>
              <a:t>PROTEGGERE IL TUO BRAND </a:t>
            </a:r>
            <a:endParaRPr sz="3000">
              <a:latin typeface="Oswald"/>
              <a:ea typeface="Oswald"/>
              <a:cs typeface="Oswald"/>
              <a:sym typeface="Oswald"/>
            </a:endParaRPr>
          </a:p>
          <a:p>
            <a:pPr indent="0" lvl="0" marL="0">
              <a:lnSpc>
                <a:spcPct val="150000"/>
              </a:lnSpc>
              <a:spcBef>
                <a:spcPts val="0"/>
              </a:spcBef>
              <a:spcAft>
                <a:spcPts val="0"/>
              </a:spcAft>
              <a:buNone/>
            </a:pPr>
            <a:r>
              <a:rPr lang="it" sz="3000">
                <a:latin typeface="Oswald"/>
                <a:ea typeface="Oswald"/>
                <a:cs typeface="Oswald"/>
                <a:sym typeface="Oswald"/>
              </a:rPr>
              <a:t>CON LA REGISTRAZIONE DIGITALE </a:t>
            </a:r>
            <a:endParaRPr sz="3000">
              <a:latin typeface="Oswald"/>
              <a:ea typeface="Oswald"/>
              <a:cs typeface="Oswald"/>
              <a:sym typeface="Oswald"/>
            </a:endParaRPr>
          </a:p>
        </p:txBody>
      </p:sp>
      <p:sp>
        <p:nvSpPr>
          <p:cNvPr id="59" name="Shape 59"/>
          <p:cNvSpPr txBox="1"/>
          <p:nvPr>
            <p:ph idx="1" type="subTitle"/>
          </p:nvPr>
        </p:nvSpPr>
        <p:spPr>
          <a:xfrm>
            <a:off x="344250" y="3550650"/>
            <a:ext cx="5225400" cy="7773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it"/>
              <a:t>il modo migliore per tutelare il tuo marchio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sp>
        <p:nvSpPr>
          <p:cNvPr id="115" name="Shape 1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it"/>
              <a:t>Rumi e Sir Carter</a:t>
            </a:r>
            <a:endParaRPr/>
          </a:p>
        </p:txBody>
      </p:sp>
      <p:pic>
        <p:nvPicPr>
          <p:cNvPr id="116" name="Shape 116"/>
          <p:cNvPicPr preferRelativeResize="0"/>
          <p:nvPr/>
        </p:nvPicPr>
        <p:blipFill>
          <a:blip r:embed="rId3">
            <a:alphaModFix/>
          </a:blip>
          <a:stretch>
            <a:fillRect/>
          </a:stretch>
        </p:blipFill>
        <p:spPr>
          <a:xfrm>
            <a:off x="2128950" y="1234500"/>
            <a:ext cx="5256602" cy="34772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sp>
        <p:nvSpPr>
          <p:cNvPr id="121" name="Shape 1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it"/>
              <a:t>The Mickey Mouse Protection Act: </a:t>
            </a:r>
            <a:endParaRPr/>
          </a:p>
        </p:txBody>
      </p:sp>
      <p:sp>
        <p:nvSpPr>
          <p:cNvPr id="122" name="Shape 122"/>
          <p:cNvSpPr txBox="1"/>
          <p:nvPr>
            <p:ph idx="1" type="body"/>
          </p:nvPr>
        </p:nvSpPr>
        <p:spPr>
          <a:xfrm>
            <a:off x="311700" y="1234075"/>
            <a:ext cx="8315400" cy="3334800"/>
          </a:xfrm>
          <a:prstGeom prst="rect">
            <a:avLst/>
          </a:prstGeom>
        </p:spPr>
        <p:txBody>
          <a:bodyPr anchorCtr="0" anchor="t" bIns="91425" lIns="91425" spcFirstLastPara="1" rIns="91425" wrap="square" tIns="91425">
            <a:noAutofit/>
          </a:bodyPr>
          <a:lstStyle/>
          <a:p>
            <a:pPr indent="-317500" lvl="0" marL="457200" rtl="0">
              <a:spcBef>
                <a:spcPts val="1600"/>
              </a:spcBef>
              <a:spcAft>
                <a:spcPts val="0"/>
              </a:spcAft>
              <a:buClr>
                <a:srgbClr val="333333"/>
              </a:buClr>
              <a:buSzPts val="1400"/>
              <a:buFont typeface="Oswald"/>
              <a:buAutoNum type="arabicPeriod"/>
            </a:pPr>
            <a:r>
              <a:rPr lang="it" sz="1400">
                <a:solidFill>
                  <a:srgbClr val="333333"/>
                </a:solidFill>
                <a:latin typeface="Oswald"/>
                <a:ea typeface="Oswald"/>
                <a:cs typeface="Oswald"/>
                <a:sym typeface="Oswald"/>
              </a:rPr>
              <a:t>Ogni volta che il copyright di Mickey Mouse stava per scadere, Disney spendeva milioni per farsi amico qualcuno e creare lobby politiche per estendere la protezione del diritto d’autore. Disney ha speso in contributi alle campagne elettorali, per avere un supporto legislativo che potesse rendere silente chiunque fosse entrato in disaccordo con l’estensione della tutela concessa dalla legge.</a:t>
            </a:r>
            <a:endParaRPr sz="1400">
              <a:solidFill>
                <a:srgbClr val="333333"/>
              </a:solidFill>
              <a:latin typeface="Oswald"/>
              <a:ea typeface="Oswald"/>
              <a:cs typeface="Oswald"/>
              <a:sym typeface="Oswald"/>
            </a:endParaRPr>
          </a:p>
          <a:p>
            <a:pPr indent="-317500" lvl="0" marL="457200" rtl="0">
              <a:spcBef>
                <a:spcPts val="0"/>
              </a:spcBef>
              <a:spcAft>
                <a:spcPts val="0"/>
              </a:spcAft>
              <a:buClr>
                <a:srgbClr val="333333"/>
              </a:buClr>
              <a:buSzPts val="1400"/>
              <a:buFont typeface="Oswald"/>
              <a:buAutoNum type="arabicPeriod"/>
            </a:pPr>
            <a:r>
              <a:rPr lang="it" sz="1400">
                <a:solidFill>
                  <a:srgbClr val="333333"/>
                </a:solidFill>
                <a:highlight>
                  <a:srgbClr val="FFFFFF"/>
                </a:highlight>
                <a:latin typeface="Oswald"/>
                <a:ea typeface="Oswald"/>
                <a:cs typeface="Oswald"/>
                <a:sym typeface="Oswald"/>
              </a:rPr>
              <a:t>Nei primi anni 1970, il fumettista Dan O’Neil ha pubblicato una serie di fumetti volgari di Topolino “Mickey-taunting”, che lo raffigurano in diverse situazioni sgradevoli.</a:t>
            </a:r>
            <a:endParaRPr sz="1400">
              <a:solidFill>
                <a:srgbClr val="333333"/>
              </a:solidFill>
              <a:highlight>
                <a:srgbClr val="FFFFFF"/>
              </a:highlight>
              <a:latin typeface="Oswald"/>
              <a:ea typeface="Oswald"/>
              <a:cs typeface="Oswald"/>
              <a:sym typeface="Oswald"/>
            </a:endParaRPr>
          </a:p>
          <a:p>
            <a:pPr indent="-317500" lvl="0" marL="457200" rtl="0">
              <a:spcBef>
                <a:spcPts val="0"/>
              </a:spcBef>
              <a:spcAft>
                <a:spcPts val="0"/>
              </a:spcAft>
              <a:buClr>
                <a:srgbClr val="333333"/>
              </a:buClr>
              <a:buSzPts val="1400"/>
              <a:buFont typeface="Oswald"/>
              <a:buAutoNum type="arabicPeriod"/>
            </a:pPr>
            <a:r>
              <a:rPr lang="it" sz="1400">
                <a:solidFill>
                  <a:srgbClr val="333333"/>
                </a:solidFill>
                <a:latin typeface="Oswald"/>
                <a:ea typeface="Oswald"/>
                <a:cs typeface="Oswald"/>
                <a:sym typeface="Oswald"/>
              </a:rPr>
              <a:t>Ha poi formato un gruppo chiamato “Air Pirates” (dal nome di un gruppo di criminali in un film di Mickey Mouse del 1930). L’intento era modificare il personaggio di Topolino.</a:t>
            </a:r>
            <a:endParaRPr sz="1400">
              <a:solidFill>
                <a:srgbClr val="333333"/>
              </a:solidFill>
              <a:latin typeface="Oswald"/>
              <a:ea typeface="Oswald"/>
              <a:cs typeface="Oswald"/>
              <a:sym typeface="Oswald"/>
            </a:endParaRPr>
          </a:p>
          <a:p>
            <a:pPr indent="-317500" lvl="0" marL="457200" rtl="0">
              <a:spcBef>
                <a:spcPts val="0"/>
              </a:spcBef>
              <a:spcAft>
                <a:spcPts val="0"/>
              </a:spcAft>
              <a:buClr>
                <a:srgbClr val="333333"/>
              </a:buClr>
              <a:buSzPts val="1400"/>
              <a:buFont typeface="Oswald"/>
              <a:buAutoNum type="arabicPeriod"/>
            </a:pPr>
            <a:r>
              <a:rPr lang="it" sz="1400">
                <a:solidFill>
                  <a:srgbClr val="333333"/>
                </a:solidFill>
                <a:latin typeface="Oswald"/>
                <a:ea typeface="Oswald"/>
                <a:cs typeface="Oswald"/>
                <a:sym typeface="Oswald"/>
              </a:rPr>
              <a:t>Alla fine, però, Mickey Mouse ha vinto di nuovo sulla durata del copyright;</a:t>
            </a:r>
            <a:endParaRPr sz="1400">
              <a:solidFill>
                <a:srgbClr val="333333"/>
              </a:solidFill>
              <a:latin typeface="Oswald"/>
              <a:ea typeface="Oswald"/>
              <a:cs typeface="Oswald"/>
              <a:sym typeface="Oswald"/>
            </a:endParaRPr>
          </a:p>
          <a:p>
            <a:pPr indent="-317500" lvl="0" marL="457200" rtl="0">
              <a:spcBef>
                <a:spcPts val="0"/>
              </a:spcBef>
              <a:spcAft>
                <a:spcPts val="0"/>
              </a:spcAft>
              <a:buClr>
                <a:srgbClr val="333333"/>
              </a:buClr>
              <a:buSzPts val="1400"/>
              <a:buFont typeface="Oswald"/>
              <a:buAutoNum type="arabicPeriod"/>
            </a:pPr>
            <a:r>
              <a:rPr lang="it" sz="1400">
                <a:solidFill>
                  <a:srgbClr val="333333"/>
                </a:solidFill>
                <a:highlight>
                  <a:srgbClr val="FFFFFF"/>
                </a:highlight>
                <a:latin typeface="Oswald"/>
                <a:ea typeface="Oswald"/>
                <a:cs typeface="Oswald"/>
                <a:sym typeface="Oswald"/>
              </a:rPr>
              <a:t>Il 27 ottobre del 1998, il copyright di Mickey Mouse è stato esteso per altri 20 anni, al 2023.</a:t>
            </a:r>
            <a:endParaRPr sz="1400">
              <a:solidFill>
                <a:srgbClr val="333333"/>
              </a:solidFill>
              <a:latin typeface="Oswald"/>
              <a:ea typeface="Oswald"/>
              <a:cs typeface="Oswald"/>
              <a:sym typeface="Oswald"/>
            </a:endParaRPr>
          </a:p>
          <a:p>
            <a:pPr indent="0" lvl="0" marL="0" rtl="0">
              <a:spcBef>
                <a:spcPts val="1600"/>
              </a:spcBef>
              <a:spcAft>
                <a:spcPts val="0"/>
              </a:spcAft>
              <a:buNone/>
            </a:pPr>
            <a:r>
              <a:t/>
            </a:r>
            <a:endParaRPr sz="1400">
              <a:solidFill>
                <a:srgbClr val="333333"/>
              </a:solidFill>
              <a:latin typeface="Oswald"/>
              <a:ea typeface="Oswald"/>
              <a:cs typeface="Oswald"/>
              <a:sym typeface="Oswald"/>
            </a:endParaRPr>
          </a:p>
          <a:p>
            <a:pPr indent="0" lvl="0" marL="0">
              <a:spcBef>
                <a:spcPts val="1600"/>
              </a:spcBef>
              <a:spcAft>
                <a:spcPts val="160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 name="Shape 126"/>
        <p:cNvGrpSpPr/>
        <p:nvPr/>
      </p:nvGrpSpPr>
      <p:grpSpPr>
        <a:xfrm>
          <a:off x="0" y="0"/>
          <a:ext cx="0" cy="0"/>
          <a:chOff x="0" y="0"/>
          <a:chExt cx="0" cy="0"/>
        </a:xfrm>
      </p:grpSpPr>
      <p:pic>
        <p:nvPicPr>
          <p:cNvPr id="127" name="Shape 127"/>
          <p:cNvPicPr preferRelativeResize="0"/>
          <p:nvPr/>
        </p:nvPicPr>
        <p:blipFill>
          <a:blip r:embed="rId3">
            <a:alphaModFix/>
          </a:blip>
          <a:stretch>
            <a:fillRect/>
          </a:stretch>
        </p:blipFill>
        <p:spPr>
          <a:xfrm>
            <a:off x="1648900" y="428425"/>
            <a:ext cx="5846200" cy="43897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1" name="Shape 131"/>
        <p:cNvGrpSpPr/>
        <p:nvPr/>
      </p:nvGrpSpPr>
      <p:grpSpPr>
        <a:xfrm>
          <a:off x="0" y="0"/>
          <a:ext cx="0" cy="0"/>
          <a:chOff x="0" y="0"/>
          <a:chExt cx="0" cy="0"/>
        </a:xfrm>
      </p:grpSpPr>
      <p:sp>
        <p:nvSpPr>
          <p:cNvPr id="132" name="Shape 13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it"/>
              <a:t>Prima di registrare pensate...</a:t>
            </a:r>
            <a:endParaRPr/>
          </a:p>
        </p:txBody>
      </p:sp>
      <p:sp>
        <p:nvSpPr>
          <p:cNvPr id="133" name="Shape 133"/>
          <p:cNvSpPr txBox="1"/>
          <p:nvPr>
            <p:ph idx="1" type="body"/>
          </p:nvPr>
        </p:nvSpPr>
        <p:spPr>
          <a:xfrm>
            <a:off x="311700" y="1234075"/>
            <a:ext cx="8520600" cy="3334800"/>
          </a:xfrm>
          <a:prstGeom prst="rect">
            <a:avLst/>
          </a:prstGeom>
        </p:spPr>
        <p:txBody>
          <a:bodyPr anchorCtr="0" anchor="t" bIns="91425" lIns="91425" spcFirstLastPara="1" rIns="91425" wrap="square" tIns="91425">
            <a:noAutofit/>
          </a:bodyPr>
          <a:lstStyle/>
          <a:p>
            <a:pPr indent="-317500" lvl="0" marL="457200">
              <a:spcBef>
                <a:spcPts val="0"/>
              </a:spcBef>
              <a:spcAft>
                <a:spcPts val="0"/>
              </a:spcAft>
              <a:buSzPts val="1400"/>
              <a:buFont typeface="Oswald"/>
              <a:buAutoNum type="arabicPeriod"/>
            </a:pPr>
            <a:r>
              <a:rPr lang="it" sz="1400">
                <a:latin typeface="Oswald"/>
                <a:ea typeface="Oswald"/>
                <a:cs typeface="Oswald"/>
                <a:sym typeface="Oswald"/>
              </a:rPr>
              <a:t>che tipo di prodotto/servizio/opera state creando</a:t>
            </a:r>
            <a:endParaRPr sz="1400">
              <a:latin typeface="Oswald"/>
              <a:ea typeface="Oswald"/>
              <a:cs typeface="Oswald"/>
              <a:sym typeface="Oswald"/>
            </a:endParaRPr>
          </a:p>
          <a:p>
            <a:pPr indent="-317500" lvl="0" marL="457200">
              <a:spcBef>
                <a:spcPts val="0"/>
              </a:spcBef>
              <a:spcAft>
                <a:spcPts val="0"/>
              </a:spcAft>
              <a:buSzPts val="1400"/>
              <a:buFont typeface="Oswald"/>
              <a:buAutoNum type="arabicPeriod"/>
            </a:pPr>
            <a:r>
              <a:rPr lang="it" sz="1400">
                <a:latin typeface="Oswald"/>
                <a:ea typeface="Oswald"/>
                <a:cs typeface="Oswald"/>
                <a:sym typeface="Oswald"/>
              </a:rPr>
              <a:t>come volete commercializzarla</a:t>
            </a:r>
            <a:endParaRPr sz="1400">
              <a:latin typeface="Oswald"/>
              <a:ea typeface="Oswald"/>
              <a:cs typeface="Oswald"/>
              <a:sym typeface="Oswald"/>
            </a:endParaRPr>
          </a:p>
          <a:p>
            <a:pPr indent="-317500" lvl="0" marL="457200" rtl="0">
              <a:spcBef>
                <a:spcPts val="0"/>
              </a:spcBef>
              <a:spcAft>
                <a:spcPts val="0"/>
              </a:spcAft>
              <a:buSzPts val="1400"/>
              <a:buFont typeface="Oswald"/>
              <a:buAutoNum type="arabicPeriod"/>
            </a:pPr>
            <a:r>
              <a:rPr lang="it" sz="1400">
                <a:latin typeface="Oswald"/>
                <a:ea typeface="Oswald"/>
                <a:cs typeface="Oswald"/>
                <a:sym typeface="Oswald"/>
              </a:rPr>
              <a:t>come vi sentite rispetto ai competitor?</a:t>
            </a:r>
            <a:endParaRPr sz="1400">
              <a:latin typeface="Oswald"/>
              <a:ea typeface="Oswald"/>
              <a:cs typeface="Oswald"/>
              <a:sym typeface="Oswald"/>
            </a:endParaRPr>
          </a:p>
          <a:p>
            <a:pPr indent="-317500" lvl="0" marL="457200">
              <a:spcBef>
                <a:spcPts val="0"/>
              </a:spcBef>
              <a:spcAft>
                <a:spcPts val="0"/>
              </a:spcAft>
              <a:buSzPts val="1400"/>
              <a:buFont typeface="Oswald"/>
              <a:buAutoNum type="arabicPeriod"/>
            </a:pPr>
            <a:r>
              <a:rPr lang="it" sz="1400">
                <a:latin typeface="Oswald"/>
                <a:ea typeface="Oswald"/>
                <a:cs typeface="Oswald"/>
                <a:sym typeface="Oswald"/>
              </a:rPr>
              <a:t>siete come Louis Vuitton o Walt Disney?</a:t>
            </a:r>
            <a:endParaRPr sz="1400">
              <a:latin typeface="Oswald"/>
              <a:ea typeface="Oswald"/>
              <a:cs typeface="Oswald"/>
              <a:sym typeface="Oswald"/>
            </a:endParaRPr>
          </a:p>
        </p:txBody>
      </p:sp>
      <p:pic>
        <p:nvPicPr>
          <p:cNvPr id="134" name="Shape 134"/>
          <p:cNvPicPr preferRelativeResize="0"/>
          <p:nvPr/>
        </p:nvPicPr>
        <p:blipFill>
          <a:blip r:embed="rId3">
            <a:alphaModFix/>
          </a:blip>
          <a:stretch>
            <a:fillRect/>
          </a:stretch>
        </p:blipFill>
        <p:spPr>
          <a:xfrm>
            <a:off x="4813775" y="1109588"/>
            <a:ext cx="3583775" cy="35837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 name="Shape 138"/>
        <p:cNvGrpSpPr/>
        <p:nvPr/>
      </p:nvGrpSpPr>
      <p:grpSpPr>
        <a:xfrm>
          <a:off x="0" y="0"/>
          <a:ext cx="0" cy="0"/>
          <a:chOff x="0" y="0"/>
          <a:chExt cx="0" cy="0"/>
        </a:xfrm>
      </p:grpSpPr>
      <p:sp>
        <p:nvSpPr>
          <p:cNvPr id="139" name="Shape 13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it"/>
              <a:t>Magone</a:t>
            </a:r>
            <a:endParaRPr/>
          </a:p>
        </p:txBody>
      </p:sp>
      <p:sp>
        <p:nvSpPr>
          <p:cNvPr id="140" name="Shape 140" title="Magone-Diritto d'autore.mp4">
            <a:hlinkClick r:id="rId3"/>
          </p:cNvPr>
          <p:cNvSpPr/>
          <p:nvPr/>
        </p:nvSpPr>
        <p:spPr>
          <a:xfrm>
            <a:off x="2117749" y="1017725"/>
            <a:ext cx="4794074" cy="3595525"/>
          </a:xfrm>
          <a:prstGeom prst="rect">
            <a:avLst/>
          </a:prstGeom>
          <a:blipFill>
            <a:blip r:embed="rId4">
              <a:alphaModFix/>
            </a:blip>
            <a:stretch>
              <a:fillRect/>
            </a:stretch>
          </a:blipFill>
          <a:ln>
            <a:noFill/>
          </a:ln>
        </p:spPr>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 name="Shape 63"/>
        <p:cNvGrpSpPr/>
        <p:nvPr/>
      </p:nvGrpSpPr>
      <p:grpSpPr>
        <a:xfrm>
          <a:off x="0" y="0"/>
          <a:ext cx="0" cy="0"/>
          <a:chOff x="0" y="0"/>
          <a:chExt cx="0" cy="0"/>
        </a:xfrm>
      </p:grpSpPr>
      <p:sp>
        <p:nvSpPr>
          <p:cNvPr id="64" name="Shape 6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it"/>
              <a:t>Cos’è un marchio</a:t>
            </a:r>
            <a:endParaRPr/>
          </a:p>
        </p:txBody>
      </p:sp>
      <p:sp>
        <p:nvSpPr>
          <p:cNvPr id="65" name="Shape 65"/>
          <p:cNvSpPr txBox="1"/>
          <p:nvPr>
            <p:ph idx="1" type="body"/>
          </p:nvPr>
        </p:nvSpPr>
        <p:spPr>
          <a:xfrm>
            <a:off x="311700" y="1234075"/>
            <a:ext cx="8520600" cy="3334800"/>
          </a:xfrm>
          <a:prstGeom prst="rect">
            <a:avLst/>
          </a:prstGeom>
        </p:spPr>
        <p:txBody>
          <a:bodyPr anchorCtr="0" anchor="t" bIns="91425" lIns="91425" spcFirstLastPara="1" rIns="91425" wrap="square" tIns="91425">
            <a:noAutofit/>
          </a:bodyPr>
          <a:lstStyle/>
          <a:p>
            <a:pPr indent="0" lvl="0" marL="0" rtl="0">
              <a:spcBef>
                <a:spcPts val="1600"/>
              </a:spcBef>
              <a:spcAft>
                <a:spcPts val="0"/>
              </a:spcAft>
              <a:buNone/>
            </a:pPr>
            <a:r>
              <a:rPr b="1" lang="it" sz="1400">
                <a:solidFill>
                  <a:srgbClr val="333333"/>
                </a:solidFill>
                <a:latin typeface="Oswald"/>
                <a:ea typeface="Oswald"/>
                <a:cs typeface="Oswald"/>
                <a:sym typeface="Oswald"/>
              </a:rPr>
              <a:t>I</a:t>
            </a:r>
            <a:r>
              <a:rPr lang="it" sz="1400">
                <a:solidFill>
                  <a:srgbClr val="333333"/>
                </a:solidFill>
                <a:latin typeface="Oswald"/>
                <a:ea typeface="Oswald"/>
                <a:cs typeface="Oswald"/>
                <a:sym typeface="Oswald"/>
              </a:rPr>
              <a:t>l marchio d’impresa è: </a:t>
            </a:r>
            <a:endParaRPr sz="1400">
              <a:solidFill>
                <a:srgbClr val="333333"/>
              </a:solidFill>
              <a:latin typeface="Oswald"/>
              <a:ea typeface="Oswald"/>
              <a:cs typeface="Oswald"/>
              <a:sym typeface="Oswald"/>
            </a:endParaRPr>
          </a:p>
          <a:p>
            <a:pPr indent="-317500" lvl="0" marL="457200" rtl="0">
              <a:spcBef>
                <a:spcPts val="1600"/>
              </a:spcBef>
              <a:spcAft>
                <a:spcPts val="0"/>
              </a:spcAft>
              <a:buClr>
                <a:srgbClr val="333333"/>
              </a:buClr>
              <a:buSzPts val="1400"/>
              <a:buFont typeface="Oswald"/>
              <a:buAutoNum type="arabicPeriod"/>
            </a:pPr>
            <a:r>
              <a:rPr lang="it" sz="1400">
                <a:solidFill>
                  <a:srgbClr val="333333"/>
                </a:solidFill>
                <a:latin typeface="Oswald"/>
                <a:ea typeface="Oswald"/>
                <a:cs typeface="Oswald"/>
                <a:sym typeface="Oswald"/>
              </a:rPr>
              <a:t>un segno che </a:t>
            </a:r>
            <a:r>
              <a:rPr b="1" lang="it" sz="1400">
                <a:solidFill>
                  <a:srgbClr val="333333"/>
                </a:solidFill>
                <a:latin typeface="Oswald"/>
                <a:ea typeface="Oswald"/>
                <a:cs typeface="Oswald"/>
                <a:sym typeface="Oswald"/>
              </a:rPr>
              <a:t>contraddistingue </a:t>
            </a:r>
            <a:r>
              <a:rPr lang="it" sz="1400">
                <a:solidFill>
                  <a:srgbClr val="333333"/>
                </a:solidFill>
                <a:latin typeface="Oswald"/>
                <a:ea typeface="Oswald"/>
                <a:cs typeface="Oswald"/>
                <a:sym typeface="Oswald"/>
              </a:rPr>
              <a:t>i prodotti e i servizi di un’impresa da quelli di altre imprese presenti sul mercato, consentendo al consumatore di associarne i relativi standard qualitativi. </a:t>
            </a:r>
            <a:endParaRPr sz="1400">
              <a:solidFill>
                <a:srgbClr val="333333"/>
              </a:solidFill>
              <a:latin typeface="Oswald"/>
              <a:ea typeface="Oswald"/>
              <a:cs typeface="Oswald"/>
              <a:sym typeface="Oswald"/>
            </a:endParaRPr>
          </a:p>
          <a:p>
            <a:pPr indent="-317500" lvl="0" marL="457200" rtl="0">
              <a:spcBef>
                <a:spcPts val="0"/>
              </a:spcBef>
              <a:spcAft>
                <a:spcPts val="0"/>
              </a:spcAft>
              <a:buClr>
                <a:srgbClr val="333333"/>
              </a:buClr>
              <a:buSzPts val="1400"/>
              <a:buFont typeface="Oswald"/>
              <a:buAutoNum type="arabicPeriod"/>
            </a:pPr>
            <a:r>
              <a:rPr lang="it" sz="1400">
                <a:solidFill>
                  <a:srgbClr val="333333"/>
                </a:solidFill>
                <a:latin typeface="Oswald"/>
                <a:ea typeface="Oswald"/>
                <a:cs typeface="Oswald"/>
                <a:sym typeface="Oswald"/>
              </a:rPr>
              <a:t>Il marchio quindi </a:t>
            </a:r>
            <a:r>
              <a:rPr b="1" lang="it" sz="1400">
                <a:solidFill>
                  <a:srgbClr val="333333"/>
                </a:solidFill>
                <a:latin typeface="Oswald"/>
                <a:ea typeface="Oswald"/>
                <a:cs typeface="Oswald"/>
                <a:sym typeface="Oswald"/>
              </a:rPr>
              <a:t>consente l’identificazione della provenienza</a:t>
            </a:r>
            <a:r>
              <a:rPr lang="it" sz="1400">
                <a:solidFill>
                  <a:srgbClr val="333333"/>
                </a:solidFill>
                <a:latin typeface="Oswald"/>
                <a:ea typeface="Oswald"/>
                <a:cs typeface="Oswald"/>
                <a:sym typeface="Oswald"/>
              </a:rPr>
              <a:t> del prodotto/servizio legandolo all’imprenditore. </a:t>
            </a:r>
            <a:endParaRPr sz="1400">
              <a:solidFill>
                <a:srgbClr val="333333"/>
              </a:solidFill>
              <a:latin typeface="Oswald"/>
              <a:ea typeface="Oswald"/>
              <a:cs typeface="Oswald"/>
              <a:sym typeface="Oswald"/>
            </a:endParaRPr>
          </a:p>
          <a:p>
            <a:pPr indent="-317500" lvl="0" marL="457200" rtl="0">
              <a:spcBef>
                <a:spcPts val="0"/>
              </a:spcBef>
              <a:spcAft>
                <a:spcPts val="0"/>
              </a:spcAft>
              <a:buClr>
                <a:srgbClr val="333333"/>
              </a:buClr>
              <a:buSzPts val="1400"/>
              <a:buFont typeface="Oswald"/>
              <a:buAutoNum type="arabicPeriod"/>
            </a:pPr>
            <a:r>
              <a:rPr lang="it" sz="1400">
                <a:solidFill>
                  <a:srgbClr val="333333"/>
                </a:solidFill>
                <a:latin typeface="Oswald"/>
                <a:ea typeface="Oswald"/>
                <a:cs typeface="Oswald"/>
                <a:sym typeface="Oswald"/>
              </a:rPr>
              <a:t>I marchi influiscono ogni giorno sulle scelte dei consumatori. </a:t>
            </a:r>
            <a:endParaRPr sz="1400">
              <a:solidFill>
                <a:srgbClr val="333333"/>
              </a:solidFill>
              <a:latin typeface="Oswald"/>
              <a:ea typeface="Oswald"/>
              <a:cs typeface="Oswald"/>
              <a:sym typeface="Oswald"/>
            </a:endParaRPr>
          </a:p>
          <a:p>
            <a:pPr indent="-317500" lvl="0" marL="457200" rtl="0">
              <a:spcBef>
                <a:spcPts val="0"/>
              </a:spcBef>
              <a:spcAft>
                <a:spcPts val="0"/>
              </a:spcAft>
              <a:buClr>
                <a:srgbClr val="333333"/>
              </a:buClr>
              <a:buSzPts val="1400"/>
              <a:buFont typeface="Oswald"/>
              <a:buAutoNum type="arabicPeriod"/>
            </a:pPr>
            <a:r>
              <a:rPr lang="it" sz="1400">
                <a:solidFill>
                  <a:srgbClr val="333333"/>
                </a:solidFill>
                <a:latin typeface="Oswald"/>
                <a:ea typeface="Oswald"/>
                <a:cs typeface="Oswald"/>
                <a:sym typeface="Oswald"/>
              </a:rPr>
              <a:t>Un marchio forte crea un’identità, rafforza la fiducia, distingue il titolare dai suoi concorrenti e semplifica la comunicazione tra venditore e acquirente.</a:t>
            </a:r>
            <a:endParaRPr sz="1400">
              <a:solidFill>
                <a:srgbClr val="333333"/>
              </a:solidFill>
              <a:latin typeface="Oswald"/>
              <a:ea typeface="Oswald"/>
              <a:cs typeface="Oswald"/>
              <a:sym typeface="Oswald"/>
            </a:endParaRPr>
          </a:p>
          <a:p>
            <a:pPr indent="0" lvl="0" marL="0" rtl="0">
              <a:spcBef>
                <a:spcPts val="1600"/>
              </a:spcBef>
              <a:spcAft>
                <a:spcPts val="0"/>
              </a:spcAft>
              <a:buClr>
                <a:schemeClr val="dk2"/>
              </a:buClr>
              <a:buSzPts val="1100"/>
              <a:buFont typeface="Arial"/>
              <a:buNone/>
            </a:pPr>
            <a:r>
              <a:t/>
            </a:r>
            <a:endParaRPr sz="1200">
              <a:solidFill>
                <a:srgbClr val="333333"/>
              </a:solidFill>
              <a:latin typeface="Lora"/>
              <a:ea typeface="Lora"/>
              <a:cs typeface="Lora"/>
              <a:sym typeface="Lora"/>
            </a:endParaRPr>
          </a:p>
          <a:p>
            <a:pPr indent="0" lvl="0" marL="0">
              <a:spcBef>
                <a:spcPts val="0"/>
              </a:spcBef>
              <a:spcAft>
                <a:spcPts val="160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 name="Shape 69"/>
        <p:cNvGrpSpPr/>
        <p:nvPr/>
      </p:nvGrpSpPr>
      <p:grpSpPr>
        <a:xfrm>
          <a:off x="0" y="0"/>
          <a:ext cx="0" cy="0"/>
          <a:chOff x="0" y="0"/>
          <a:chExt cx="0" cy="0"/>
        </a:xfrm>
      </p:grpSpPr>
      <p:sp>
        <p:nvSpPr>
          <p:cNvPr id="70" name="Shape 7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it"/>
              <a:t>Quando è valido il marchio?</a:t>
            </a:r>
            <a:endParaRPr/>
          </a:p>
        </p:txBody>
      </p:sp>
      <p:sp>
        <p:nvSpPr>
          <p:cNvPr id="71" name="Shape 71"/>
          <p:cNvSpPr txBox="1"/>
          <p:nvPr>
            <p:ph idx="1" type="body"/>
          </p:nvPr>
        </p:nvSpPr>
        <p:spPr>
          <a:xfrm>
            <a:off x="311700" y="1234075"/>
            <a:ext cx="8520600" cy="3334800"/>
          </a:xfrm>
          <a:prstGeom prst="rect">
            <a:avLst/>
          </a:prstGeom>
        </p:spPr>
        <p:txBody>
          <a:bodyPr anchorCtr="0" anchor="t" bIns="91425" lIns="91425" spcFirstLastPara="1" rIns="91425" wrap="square" tIns="91425">
            <a:noAutofit/>
          </a:bodyPr>
          <a:lstStyle/>
          <a:p>
            <a:pPr indent="0" lvl="0" marL="0" rtl="0">
              <a:spcBef>
                <a:spcPts val="1600"/>
              </a:spcBef>
              <a:spcAft>
                <a:spcPts val="0"/>
              </a:spcAft>
              <a:buClr>
                <a:schemeClr val="dk2"/>
              </a:buClr>
              <a:buSzPts val="1100"/>
              <a:buFont typeface="Arial"/>
              <a:buNone/>
            </a:pPr>
            <a:r>
              <a:rPr lang="it" sz="1400">
                <a:solidFill>
                  <a:srgbClr val="333333"/>
                </a:solidFill>
                <a:latin typeface="Oswald"/>
                <a:ea typeface="Oswald"/>
                <a:cs typeface="Oswald"/>
                <a:sym typeface="Oswald"/>
              </a:rPr>
              <a:t>I requisiti sono:</a:t>
            </a:r>
            <a:endParaRPr sz="1400">
              <a:solidFill>
                <a:srgbClr val="333333"/>
              </a:solidFill>
              <a:latin typeface="Oswald"/>
              <a:ea typeface="Oswald"/>
              <a:cs typeface="Oswald"/>
              <a:sym typeface="Oswald"/>
            </a:endParaRPr>
          </a:p>
          <a:p>
            <a:pPr indent="-317500" lvl="0" marL="457200" rtl="0">
              <a:spcBef>
                <a:spcPts val="1600"/>
              </a:spcBef>
              <a:spcAft>
                <a:spcPts val="0"/>
              </a:spcAft>
              <a:buClr>
                <a:srgbClr val="333333"/>
              </a:buClr>
              <a:buSzPts val="1400"/>
              <a:buFont typeface="Oswald"/>
              <a:buChar char="●"/>
            </a:pPr>
            <a:r>
              <a:rPr lang="it" sz="1400">
                <a:solidFill>
                  <a:srgbClr val="333333"/>
                </a:solidFill>
                <a:latin typeface="Oswald"/>
                <a:ea typeface="Oswald"/>
                <a:cs typeface="Oswald"/>
                <a:sym typeface="Oswald"/>
              </a:rPr>
              <a:t>Novità: il marchio deve essere diverso e non confondibile rispetto ai marchi già adottati da altri per prodotti dello stesso genere o di genere affine. La novità non è tuttavia da intendersi in senso assoluto, ma in relazione ai prodotti contraddistinti e all’ambito territoriale.</a:t>
            </a:r>
            <a:endParaRPr sz="1400">
              <a:solidFill>
                <a:srgbClr val="333333"/>
              </a:solidFill>
              <a:latin typeface="Oswald"/>
              <a:ea typeface="Oswald"/>
              <a:cs typeface="Oswald"/>
              <a:sym typeface="Oswald"/>
            </a:endParaRPr>
          </a:p>
          <a:p>
            <a:pPr indent="-317500" lvl="0" marL="457200" rtl="0">
              <a:spcBef>
                <a:spcPts val="0"/>
              </a:spcBef>
              <a:spcAft>
                <a:spcPts val="0"/>
              </a:spcAft>
              <a:buClr>
                <a:srgbClr val="333333"/>
              </a:buClr>
              <a:buSzPts val="1400"/>
              <a:buFont typeface="Oswald"/>
              <a:buChar char="●"/>
            </a:pPr>
            <a:r>
              <a:rPr lang="it" sz="1400">
                <a:solidFill>
                  <a:srgbClr val="333333"/>
                </a:solidFill>
                <a:latin typeface="Oswald"/>
                <a:ea typeface="Oswald"/>
                <a:cs typeface="Oswald"/>
                <a:sym typeface="Oswald"/>
              </a:rPr>
              <a:t>Originalità: è la capacità di distinguere un prodotto o servizio da quelli degli altri. Il marchio non deve essere particolarmente banale e contenere riferimenti palesi alla natura o alle caratteristiche del prodotto e alla sua destinazione.</a:t>
            </a:r>
            <a:endParaRPr sz="1400">
              <a:solidFill>
                <a:srgbClr val="333333"/>
              </a:solidFill>
              <a:latin typeface="Oswald"/>
              <a:ea typeface="Oswald"/>
              <a:cs typeface="Oswald"/>
              <a:sym typeface="Oswald"/>
            </a:endParaRPr>
          </a:p>
          <a:p>
            <a:pPr indent="-317500" lvl="0" marL="457200" rtl="0">
              <a:spcBef>
                <a:spcPts val="0"/>
              </a:spcBef>
              <a:spcAft>
                <a:spcPts val="0"/>
              </a:spcAft>
              <a:buClr>
                <a:srgbClr val="333333"/>
              </a:buClr>
              <a:buSzPts val="1400"/>
              <a:buFont typeface="Oswald"/>
              <a:buChar char="●"/>
            </a:pPr>
            <a:r>
              <a:rPr lang="it" sz="1400">
                <a:solidFill>
                  <a:srgbClr val="333333"/>
                </a:solidFill>
                <a:latin typeface="Oswald"/>
                <a:ea typeface="Oswald"/>
                <a:cs typeface="Oswald"/>
                <a:sym typeface="Oswald"/>
              </a:rPr>
              <a:t>Liceità: il marchio non deve risultare in contrasto con la morale o l’ordine pubblico e comunque non deve trarre in inganno circa l’origine, la composizione, le proprietà e l’impiego del prodotto.</a:t>
            </a:r>
            <a:endParaRPr sz="1400">
              <a:solidFill>
                <a:srgbClr val="333333"/>
              </a:solidFill>
              <a:latin typeface="Oswald"/>
              <a:ea typeface="Oswald"/>
              <a:cs typeface="Oswald"/>
              <a:sym typeface="Oswald"/>
            </a:endParaRPr>
          </a:p>
          <a:p>
            <a:pPr indent="-317500" lvl="0" marL="457200" rtl="0">
              <a:spcBef>
                <a:spcPts val="0"/>
              </a:spcBef>
              <a:spcAft>
                <a:spcPts val="0"/>
              </a:spcAft>
              <a:buClr>
                <a:srgbClr val="333333"/>
              </a:buClr>
              <a:buSzPts val="1400"/>
              <a:buFont typeface="Oswald"/>
              <a:buChar char="●"/>
            </a:pPr>
            <a:r>
              <a:rPr lang="it" sz="1400">
                <a:solidFill>
                  <a:srgbClr val="333333"/>
                </a:solidFill>
                <a:latin typeface="Oswald"/>
                <a:ea typeface="Oswald"/>
                <a:cs typeface="Oswald"/>
                <a:sym typeface="Oswald"/>
              </a:rPr>
              <a:t>La possibilità di rappresentazione Grafica: il segno deve essere rappresentabile graficamente. In astratto, può essere anche una tonalità di colore, un suono o anche una fragranza.</a:t>
            </a:r>
            <a:endParaRPr sz="1400">
              <a:solidFill>
                <a:srgbClr val="333333"/>
              </a:solidFill>
              <a:latin typeface="Oswald"/>
              <a:ea typeface="Oswald"/>
              <a:cs typeface="Oswald"/>
              <a:sym typeface="Oswald"/>
            </a:endParaRPr>
          </a:p>
          <a:p>
            <a:pPr indent="0" lvl="0" marL="0">
              <a:spcBef>
                <a:spcPts val="0"/>
              </a:spcBef>
              <a:spcAft>
                <a:spcPts val="16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 name="Shape 75"/>
        <p:cNvGrpSpPr/>
        <p:nvPr/>
      </p:nvGrpSpPr>
      <p:grpSpPr>
        <a:xfrm>
          <a:off x="0" y="0"/>
          <a:ext cx="0" cy="0"/>
          <a:chOff x="0" y="0"/>
          <a:chExt cx="0" cy="0"/>
        </a:xfrm>
      </p:grpSpPr>
      <p:sp>
        <p:nvSpPr>
          <p:cNvPr id="76" name="Shape 7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it"/>
              <a:t>Cosa deve avere il marchio per rimanere impresso?</a:t>
            </a:r>
            <a:endParaRPr/>
          </a:p>
        </p:txBody>
      </p:sp>
      <p:sp>
        <p:nvSpPr>
          <p:cNvPr id="77" name="Shape 77"/>
          <p:cNvSpPr txBox="1"/>
          <p:nvPr>
            <p:ph idx="1" type="body"/>
          </p:nvPr>
        </p:nvSpPr>
        <p:spPr>
          <a:xfrm>
            <a:off x="1119675" y="1306300"/>
            <a:ext cx="1880400" cy="2748900"/>
          </a:xfrm>
          <a:prstGeom prst="rect">
            <a:avLst/>
          </a:prstGeom>
        </p:spPr>
        <p:txBody>
          <a:bodyPr anchorCtr="0" anchor="t" bIns="91425" lIns="91425" spcFirstLastPara="1" rIns="91425" wrap="square" tIns="91425">
            <a:noAutofit/>
          </a:bodyPr>
          <a:lstStyle/>
          <a:p>
            <a:pPr indent="-381000" lvl="0" marL="457200" rtl="0">
              <a:spcBef>
                <a:spcPts val="0"/>
              </a:spcBef>
              <a:spcAft>
                <a:spcPts val="0"/>
              </a:spcAft>
              <a:buClr>
                <a:srgbClr val="333333"/>
              </a:buClr>
              <a:buSzPts val="2400"/>
              <a:buFont typeface="Oswald"/>
              <a:buAutoNum type="arabicPeriod"/>
            </a:pPr>
            <a:r>
              <a:rPr lang="it" sz="2400">
                <a:solidFill>
                  <a:srgbClr val="333333"/>
                </a:solidFill>
                <a:highlight>
                  <a:srgbClr val="FFFFFF"/>
                </a:highlight>
                <a:latin typeface="Oswald"/>
                <a:ea typeface="Oswald"/>
                <a:cs typeface="Oswald"/>
                <a:sym typeface="Oswald"/>
              </a:rPr>
              <a:t>semplice</a:t>
            </a:r>
            <a:endParaRPr sz="2400">
              <a:solidFill>
                <a:srgbClr val="333333"/>
              </a:solidFill>
              <a:highlight>
                <a:srgbClr val="FFFFFF"/>
              </a:highlight>
              <a:latin typeface="Oswald"/>
              <a:ea typeface="Oswald"/>
              <a:cs typeface="Oswald"/>
              <a:sym typeface="Oswald"/>
            </a:endParaRPr>
          </a:p>
          <a:p>
            <a:pPr indent="-381000" lvl="0" marL="457200" rtl="0">
              <a:spcBef>
                <a:spcPts val="0"/>
              </a:spcBef>
              <a:spcAft>
                <a:spcPts val="0"/>
              </a:spcAft>
              <a:buClr>
                <a:srgbClr val="333333"/>
              </a:buClr>
              <a:buSzPts val="2400"/>
              <a:buFont typeface="Oswald"/>
              <a:buAutoNum type="arabicPeriod"/>
            </a:pPr>
            <a:r>
              <a:rPr lang="it" sz="2400">
                <a:solidFill>
                  <a:srgbClr val="333333"/>
                </a:solidFill>
                <a:highlight>
                  <a:srgbClr val="FFFFFF"/>
                </a:highlight>
                <a:latin typeface="Oswald"/>
                <a:ea typeface="Oswald"/>
                <a:cs typeface="Oswald"/>
                <a:sym typeface="Oswald"/>
              </a:rPr>
              <a:t>diretto</a:t>
            </a:r>
            <a:endParaRPr sz="2400">
              <a:solidFill>
                <a:srgbClr val="333333"/>
              </a:solidFill>
              <a:highlight>
                <a:srgbClr val="FFFFFF"/>
              </a:highlight>
              <a:latin typeface="Oswald"/>
              <a:ea typeface="Oswald"/>
              <a:cs typeface="Oswald"/>
              <a:sym typeface="Oswald"/>
            </a:endParaRPr>
          </a:p>
          <a:p>
            <a:pPr indent="-381000" lvl="0" marL="457200" rtl="0">
              <a:spcBef>
                <a:spcPts val="0"/>
              </a:spcBef>
              <a:spcAft>
                <a:spcPts val="0"/>
              </a:spcAft>
              <a:buClr>
                <a:srgbClr val="333333"/>
              </a:buClr>
              <a:buSzPts val="2400"/>
              <a:buFont typeface="Oswald"/>
              <a:buAutoNum type="arabicPeriod"/>
            </a:pPr>
            <a:r>
              <a:rPr lang="it" sz="2400">
                <a:solidFill>
                  <a:srgbClr val="333333"/>
                </a:solidFill>
                <a:highlight>
                  <a:srgbClr val="FFFFFF"/>
                </a:highlight>
                <a:latin typeface="Oswald"/>
                <a:ea typeface="Oswald"/>
                <a:cs typeface="Oswald"/>
                <a:sym typeface="Oswald"/>
              </a:rPr>
              <a:t>efficace</a:t>
            </a:r>
            <a:endParaRPr sz="2400">
              <a:solidFill>
                <a:srgbClr val="333333"/>
              </a:solidFill>
              <a:highlight>
                <a:srgbClr val="FFFFFF"/>
              </a:highlight>
              <a:latin typeface="Oswald"/>
              <a:ea typeface="Oswald"/>
              <a:cs typeface="Oswald"/>
              <a:sym typeface="Oswald"/>
            </a:endParaRPr>
          </a:p>
          <a:p>
            <a:pPr indent="0" lvl="0" marL="0" rtl="0">
              <a:spcBef>
                <a:spcPts val="800"/>
              </a:spcBef>
              <a:spcAft>
                <a:spcPts val="800"/>
              </a:spcAft>
              <a:buNone/>
            </a:pPr>
            <a:r>
              <a:t/>
            </a:r>
            <a:endParaRPr>
              <a:solidFill>
                <a:srgbClr val="333333"/>
              </a:solidFill>
              <a:highlight>
                <a:srgbClr val="FFFFFF"/>
              </a:highlight>
              <a:latin typeface="Oswald"/>
              <a:ea typeface="Oswald"/>
              <a:cs typeface="Oswald"/>
              <a:sym typeface="Oswald"/>
            </a:endParaRPr>
          </a:p>
        </p:txBody>
      </p:sp>
      <p:sp>
        <p:nvSpPr>
          <p:cNvPr descr="come registrare un marchio di successoPer un marchio indimenticabile si deve puntare su colore e semplicità.  Colore Un colore, in generale, dona identità al marchio facilitandone la riconoscibilità; c’è un legame molto stretto tra brand e colore, da valutare con attenzione in quanto rappresenta un elemento aggiuntivo di fondamentale importanza.  Un consumatore che si trova di fronte a un marchio lo memorizza prima visivamente e solo in un secondo momento verbalmente.  E’, quindi, indubbio che la presenza di uno o più colori facilitano la memorizzazione complessiva del marchio." id="78" name="Shape 78" title="Registrare un marchio di successo">
            <a:hlinkClick r:id="rId3"/>
          </p:cNvPr>
          <p:cNvSpPr/>
          <p:nvPr/>
        </p:nvSpPr>
        <p:spPr>
          <a:xfrm>
            <a:off x="3290850" y="1129975"/>
            <a:ext cx="4572000" cy="3429000"/>
          </a:xfrm>
          <a:prstGeom prst="rect">
            <a:avLst/>
          </a:prstGeom>
          <a:blipFill>
            <a:blip r:embed="rId4">
              <a:alphaModFix/>
            </a:blip>
            <a:stretch>
              <a:fillRect/>
            </a:stretch>
          </a:blipFill>
          <a:ln>
            <a:noFill/>
          </a:ln>
        </p:spPr>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 name="Shape 82"/>
        <p:cNvGrpSpPr/>
        <p:nvPr/>
      </p:nvGrpSpPr>
      <p:grpSpPr>
        <a:xfrm>
          <a:off x="0" y="0"/>
          <a:ext cx="0" cy="0"/>
          <a:chOff x="0" y="0"/>
          <a:chExt cx="0" cy="0"/>
        </a:xfrm>
      </p:grpSpPr>
      <p:sp>
        <p:nvSpPr>
          <p:cNvPr id="83" name="Shape 8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it"/>
              <a:t>Come tutelare il diritto d’autore? </a:t>
            </a:r>
            <a:endParaRPr/>
          </a:p>
        </p:txBody>
      </p:sp>
      <p:sp>
        <p:nvSpPr>
          <p:cNvPr id="84" name="Shape 84"/>
          <p:cNvSpPr txBox="1"/>
          <p:nvPr>
            <p:ph idx="1" type="body"/>
          </p:nvPr>
        </p:nvSpPr>
        <p:spPr>
          <a:xfrm>
            <a:off x="311700" y="1134025"/>
            <a:ext cx="8520600" cy="3434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it" sz="1400">
                <a:latin typeface="Oswald"/>
                <a:ea typeface="Oswald"/>
                <a:cs typeface="Oswald"/>
                <a:sym typeface="Oswald"/>
              </a:rPr>
              <a:t>La data cerca di creazione:</a:t>
            </a:r>
            <a:endParaRPr sz="1400">
              <a:latin typeface="Oswald"/>
              <a:ea typeface="Oswald"/>
              <a:cs typeface="Oswald"/>
              <a:sym typeface="Oswald"/>
            </a:endParaRPr>
          </a:p>
          <a:p>
            <a:pPr indent="-317500" lvl="0" marL="457200" rtl="0">
              <a:spcBef>
                <a:spcPts val="800"/>
              </a:spcBef>
              <a:spcAft>
                <a:spcPts val="0"/>
              </a:spcAft>
              <a:buSzPts val="1400"/>
              <a:buFont typeface="Oswald"/>
              <a:buAutoNum type="arabicPeriod"/>
            </a:pPr>
            <a:r>
              <a:rPr b="1" lang="it" sz="1400">
                <a:latin typeface="Oswald"/>
                <a:ea typeface="Oswald"/>
                <a:cs typeface="Oswald"/>
                <a:sym typeface="Oswald"/>
              </a:rPr>
              <a:t>Posta elettronica certificata: </a:t>
            </a:r>
            <a:r>
              <a:rPr lang="it" sz="1400">
                <a:latin typeface="Oswald"/>
                <a:ea typeface="Oswald"/>
                <a:cs typeface="Oswald"/>
                <a:sym typeface="Oswald"/>
              </a:rPr>
              <a:t>la PEC inviata anche a se stessi attesta la data e ora certa. I sistemi di posta certificata, grazie a dei protocolli di sicurezza, consentono di </a:t>
            </a:r>
            <a:r>
              <a:rPr b="1" lang="it" sz="1400">
                <a:latin typeface="Oswald"/>
                <a:ea typeface="Oswald"/>
                <a:cs typeface="Oswald"/>
                <a:sym typeface="Oswald"/>
              </a:rPr>
              <a:t>provare l’integrità</a:t>
            </a:r>
            <a:r>
              <a:rPr lang="it" sz="1400">
                <a:latin typeface="Oswald"/>
                <a:ea typeface="Oswald"/>
                <a:cs typeface="Oswald"/>
                <a:sym typeface="Oswald"/>
              </a:rPr>
              <a:t> - sia circa i contenuti che allegati - ciò in quanto non rendendo possibili alcun tipo di modifica al messaggio. Affinché i documenti in essa allegati siano considerati originali è necessario </a:t>
            </a:r>
            <a:r>
              <a:rPr b="1" lang="it" sz="1400">
                <a:latin typeface="Oswald"/>
                <a:ea typeface="Oswald"/>
                <a:cs typeface="Oswald"/>
                <a:sym typeface="Oswald"/>
              </a:rPr>
              <a:t>firmare digitalmente il documento PDF</a:t>
            </a:r>
            <a:r>
              <a:rPr lang="it" sz="1400">
                <a:latin typeface="Oswald"/>
                <a:ea typeface="Oswald"/>
                <a:cs typeface="Oswald"/>
                <a:sym typeface="Oswald"/>
              </a:rPr>
              <a:t>. </a:t>
            </a:r>
            <a:endParaRPr sz="1400">
              <a:latin typeface="Oswald"/>
              <a:ea typeface="Oswald"/>
              <a:cs typeface="Oswald"/>
              <a:sym typeface="Oswald"/>
            </a:endParaRPr>
          </a:p>
          <a:p>
            <a:pPr indent="-317500" lvl="0" marL="457200" rtl="0">
              <a:spcBef>
                <a:spcPts val="0"/>
              </a:spcBef>
              <a:spcAft>
                <a:spcPts val="0"/>
              </a:spcAft>
              <a:buSzPts val="1400"/>
              <a:buFont typeface="Oswald"/>
              <a:buAutoNum type="arabicPeriod"/>
            </a:pPr>
            <a:r>
              <a:rPr b="1" lang="it" sz="1400">
                <a:latin typeface="Oswald"/>
                <a:ea typeface="Oswald"/>
                <a:cs typeface="Oswald"/>
                <a:sym typeface="Oswald"/>
              </a:rPr>
              <a:t>Raccomandata</a:t>
            </a:r>
            <a:endParaRPr b="1" sz="1400">
              <a:latin typeface="Oswald"/>
              <a:ea typeface="Oswald"/>
              <a:cs typeface="Oswald"/>
              <a:sym typeface="Oswald"/>
            </a:endParaRPr>
          </a:p>
          <a:p>
            <a:pPr indent="-317500" lvl="0" marL="457200" rtl="0">
              <a:spcBef>
                <a:spcPts val="0"/>
              </a:spcBef>
              <a:spcAft>
                <a:spcPts val="0"/>
              </a:spcAft>
              <a:buSzPts val="1400"/>
              <a:buFont typeface="Oswald"/>
              <a:buAutoNum type="arabicPeriod"/>
            </a:pPr>
            <a:r>
              <a:rPr b="1" lang="it" sz="1400">
                <a:latin typeface="Oswald"/>
                <a:ea typeface="Oswald"/>
                <a:cs typeface="Oswald"/>
                <a:sym typeface="Oswald"/>
              </a:rPr>
              <a:t>Marca Temporale: </a:t>
            </a:r>
            <a:r>
              <a:rPr lang="it" sz="1400">
                <a:latin typeface="Oswald"/>
                <a:ea typeface="Oswald"/>
                <a:cs typeface="Oswald"/>
                <a:sym typeface="Oswald"/>
              </a:rPr>
              <a:t>procedimento digitale che permette di inserire all'interno di qualsiasi file una stringa di metadati indicante una data certa. Il servizio di marcatura temporale si avvale delle </a:t>
            </a:r>
            <a:r>
              <a:rPr b="1" lang="it" sz="1400">
                <a:latin typeface="Oswald"/>
                <a:ea typeface="Oswald"/>
                <a:cs typeface="Oswald"/>
                <a:sym typeface="Oswald"/>
              </a:rPr>
              <a:t>funzioni di hashing</a:t>
            </a:r>
            <a:r>
              <a:rPr lang="it" sz="1400">
                <a:latin typeface="Oswald"/>
                <a:ea typeface="Oswald"/>
                <a:cs typeface="Oswald"/>
                <a:sym typeface="Oswald"/>
              </a:rPr>
              <a:t>. </a:t>
            </a:r>
            <a:r>
              <a:rPr b="1" lang="it" sz="1400">
                <a:latin typeface="Oswald"/>
                <a:ea typeface="Oswald"/>
                <a:cs typeface="Oswald"/>
                <a:sym typeface="Oswald"/>
              </a:rPr>
              <a:t>L’hash</a:t>
            </a:r>
            <a:r>
              <a:rPr lang="it" sz="1400">
                <a:latin typeface="Oswald"/>
                <a:ea typeface="Oswald"/>
                <a:cs typeface="Oswald"/>
                <a:sym typeface="Oswald"/>
              </a:rPr>
              <a:t> è una specie di impronta digitale che permette di identificare in maniera univoca quel determinato documento. Anche se la marca temporale è dotata di valore probatorio, tuttavia in sede giudiziaria, è comunque rimessa alla discrezionalità del giudice e pertanto il valore legale non ha valenza universale.</a:t>
            </a:r>
            <a:endParaRPr sz="1400">
              <a:latin typeface="Oswald"/>
              <a:ea typeface="Oswald"/>
              <a:cs typeface="Oswald"/>
              <a:sym typeface="Oswald"/>
            </a:endParaRPr>
          </a:p>
          <a:p>
            <a:pPr indent="-317500" lvl="0" marL="457200" rtl="0">
              <a:spcBef>
                <a:spcPts val="0"/>
              </a:spcBef>
              <a:spcAft>
                <a:spcPts val="0"/>
              </a:spcAft>
              <a:buSzPts val="1400"/>
              <a:buFont typeface="Oswald"/>
              <a:buAutoNum type="arabicPeriod"/>
            </a:pPr>
            <a:r>
              <a:rPr lang="it" sz="1400">
                <a:latin typeface="Oswald"/>
                <a:ea typeface="Oswald"/>
                <a:cs typeface="Oswald"/>
                <a:sym typeface="Oswald"/>
              </a:rPr>
              <a:t>L’iscrizione alla SIAE </a:t>
            </a:r>
            <a:endParaRPr sz="1400">
              <a:latin typeface="Oswald"/>
              <a:ea typeface="Oswald"/>
              <a:cs typeface="Oswald"/>
              <a:sym typeface="Oswald"/>
            </a:endParaRPr>
          </a:p>
          <a:p>
            <a:pPr indent="-317500" lvl="0" marL="457200" rtl="0">
              <a:spcBef>
                <a:spcPts val="0"/>
              </a:spcBef>
              <a:spcAft>
                <a:spcPts val="0"/>
              </a:spcAft>
              <a:buSzPts val="1400"/>
              <a:buFont typeface="Oswald"/>
              <a:buAutoNum type="arabicPeriod"/>
            </a:pPr>
            <a:r>
              <a:rPr lang="it" sz="1400">
                <a:latin typeface="Oswald"/>
                <a:ea typeface="Oswald"/>
                <a:cs typeface="Oswald"/>
                <a:sym typeface="Oswald"/>
              </a:rPr>
              <a:t>La Blockchain</a:t>
            </a:r>
            <a:endParaRPr sz="1400">
              <a:latin typeface="Oswald"/>
              <a:ea typeface="Oswald"/>
              <a:cs typeface="Oswald"/>
              <a:sym typeface="Oswa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 name="Shape 88"/>
        <p:cNvGrpSpPr/>
        <p:nvPr/>
      </p:nvGrpSpPr>
      <p:grpSpPr>
        <a:xfrm>
          <a:off x="0" y="0"/>
          <a:ext cx="0" cy="0"/>
          <a:chOff x="0" y="0"/>
          <a:chExt cx="0" cy="0"/>
        </a:xfrm>
      </p:grpSpPr>
      <p:sp>
        <p:nvSpPr>
          <p:cNvPr id="89" name="Shape 89"/>
          <p:cNvSpPr txBox="1"/>
          <p:nvPr>
            <p:ph type="title"/>
          </p:nvPr>
        </p:nvSpPr>
        <p:spPr>
          <a:xfrm>
            <a:off x="311700" y="330200"/>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it"/>
              <a:t>Blockchain per la difesa del diritto d’autore </a:t>
            </a:r>
            <a:endParaRPr/>
          </a:p>
        </p:txBody>
      </p:sp>
      <p:sp>
        <p:nvSpPr>
          <p:cNvPr id="90" name="Shape 90"/>
          <p:cNvSpPr txBox="1"/>
          <p:nvPr>
            <p:ph idx="1" type="body"/>
          </p:nvPr>
        </p:nvSpPr>
        <p:spPr>
          <a:xfrm>
            <a:off x="1062300" y="1169925"/>
            <a:ext cx="3301500" cy="3057600"/>
          </a:xfrm>
          <a:prstGeom prst="rect">
            <a:avLst/>
          </a:prstGeom>
        </p:spPr>
        <p:txBody>
          <a:bodyPr anchorCtr="0" anchor="t" bIns="91425" lIns="91425" spcFirstLastPara="1" rIns="91425" wrap="square" tIns="91425">
            <a:noAutofit/>
          </a:bodyPr>
          <a:lstStyle/>
          <a:p>
            <a:pPr indent="0" lvl="0" marL="0" rtl="0">
              <a:spcBef>
                <a:spcPts val="1600"/>
              </a:spcBef>
              <a:spcAft>
                <a:spcPts val="0"/>
              </a:spcAft>
              <a:buNone/>
            </a:pPr>
            <a:r>
              <a:t/>
            </a:r>
            <a:endParaRPr sz="1400">
              <a:solidFill>
                <a:srgbClr val="333333"/>
              </a:solidFill>
              <a:latin typeface="Oswald"/>
              <a:ea typeface="Oswald"/>
              <a:cs typeface="Oswald"/>
              <a:sym typeface="Oswald"/>
            </a:endParaRPr>
          </a:p>
          <a:p>
            <a:pPr indent="0" lvl="0" marL="0" rtl="0">
              <a:spcBef>
                <a:spcPts val="1600"/>
              </a:spcBef>
              <a:spcAft>
                <a:spcPts val="0"/>
              </a:spcAft>
              <a:buClr>
                <a:schemeClr val="dk2"/>
              </a:buClr>
              <a:buSzPts val="1100"/>
              <a:buFont typeface="Arial"/>
              <a:buNone/>
            </a:pPr>
            <a:r>
              <a:rPr lang="it" sz="1400">
                <a:solidFill>
                  <a:srgbClr val="333333"/>
                </a:solidFill>
                <a:latin typeface="Oswald"/>
                <a:ea typeface="Oswald"/>
                <a:cs typeface="Oswald"/>
                <a:sym typeface="Oswald"/>
              </a:rPr>
              <a:t>La Blockchain è progettata per tracciare, in maniera teoricamente perenne, un contenuto – sia esso grafico, audio o testuale – con il suo creatore originario e il relativo certificato.</a:t>
            </a:r>
            <a:endParaRPr sz="1400">
              <a:solidFill>
                <a:srgbClr val="333333"/>
              </a:solidFill>
              <a:latin typeface="Oswald"/>
              <a:ea typeface="Oswald"/>
              <a:cs typeface="Oswald"/>
              <a:sym typeface="Oswald"/>
            </a:endParaRPr>
          </a:p>
          <a:p>
            <a:pPr indent="0" lvl="0" marL="0">
              <a:spcBef>
                <a:spcPts val="1600"/>
              </a:spcBef>
              <a:spcAft>
                <a:spcPts val="1600"/>
              </a:spcAft>
              <a:buNone/>
            </a:pPr>
            <a:r>
              <a:t/>
            </a:r>
            <a:endParaRPr/>
          </a:p>
        </p:txBody>
      </p:sp>
      <p:pic>
        <p:nvPicPr>
          <p:cNvPr id="91" name="Shape 91"/>
          <p:cNvPicPr preferRelativeResize="0"/>
          <p:nvPr/>
        </p:nvPicPr>
        <p:blipFill>
          <a:blip r:embed="rId3">
            <a:alphaModFix/>
          </a:blip>
          <a:stretch>
            <a:fillRect/>
          </a:stretch>
        </p:blipFill>
        <p:spPr>
          <a:xfrm>
            <a:off x="4963800" y="1083775"/>
            <a:ext cx="3017500" cy="37352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 name="Shape 95"/>
        <p:cNvGrpSpPr/>
        <p:nvPr/>
      </p:nvGrpSpPr>
      <p:grpSpPr>
        <a:xfrm>
          <a:off x="0" y="0"/>
          <a:ext cx="0" cy="0"/>
          <a:chOff x="0" y="0"/>
          <a:chExt cx="0" cy="0"/>
        </a:xfrm>
      </p:grpSpPr>
      <p:sp>
        <p:nvSpPr>
          <p:cNvPr id="96" name="Shape 9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it"/>
              <a:t>Quando conviene registrare un marchio?</a:t>
            </a:r>
            <a:endParaRPr/>
          </a:p>
        </p:txBody>
      </p:sp>
      <p:sp>
        <p:nvSpPr>
          <p:cNvPr id="97" name="Shape 97"/>
          <p:cNvSpPr txBox="1"/>
          <p:nvPr>
            <p:ph idx="1" type="body"/>
          </p:nvPr>
        </p:nvSpPr>
        <p:spPr>
          <a:xfrm>
            <a:off x="311700" y="1234075"/>
            <a:ext cx="8520600" cy="3334800"/>
          </a:xfrm>
          <a:prstGeom prst="rect">
            <a:avLst/>
          </a:prstGeom>
        </p:spPr>
        <p:txBody>
          <a:bodyPr anchorCtr="0" anchor="t" bIns="91425" lIns="91425" spcFirstLastPara="1" rIns="91425" wrap="square" tIns="91425">
            <a:noAutofit/>
          </a:bodyPr>
          <a:lstStyle/>
          <a:p>
            <a:pPr indent="-317500" lvl="0" marL="457200">
              <a:spcBef>
                <a:spcPts val="0"/>
              </a:spcBef>
              <a:spcAft>
                <a:spcPts val="0"/>
              </a:spcAft>
              <a:buSzPts val="1400"/>
              <a:buFont typeface="Oswald"/>
              <a:buAutoNum type="arabicPeriod"/>
            </a:pPr>
            <a:r>
              <a:rPr lang="it" sz="1400">
                <a:latin typeface="Oswald"/>
                <a:ea typeface="Oswald"/>
                <a:cs typeface="Oswald"/>
                <a:sym typeface="Oswald"/>
              </a:rPr>
              <a:t>se hai un prodotto o servizio che vuoi lanciare sul mercato in modo aggressivo </a:t>
            </a:r>
            <a:endParaRPr sz="1400">
              <a:latin typeface="Oswald"/>
              <a:ea typeface="Oswald"/>
              <a:cs typeface="Oswald"/>
              <a:sym typeface="Oswald"/>
            </a:endParaRPr>
          </a:p>
          <a:p>
            <a:pPr indent="-317500" lvl="0" marL="457200" rtl="0">
              <a:spcBef>
                <a:spcPts val="0"/>
              </a:spcBef>
              <a:spcAft>
                <a:spcPts val="0"/>
              </a:spcAft>
              <a:buSzPts val="1400"/>
              <a:buFont typeface="Oswald"/>
              <a:buAutoNum type="arabicPeriod"/>
            </a:pPr>
            <a:r>
              <a:rPr lang="it" sz="1400">
                <a:latin typeface="Oswald"/>
                <a:ea typeface="Oswald"/>
                <a:cs typeface="Oswald"/>
                <a:sym typeface="Oswald"/>
              </a:rPr>
              <a:t>se pensi che sia giusto che nessuno utilizzi il marchio del tuo prodotto o servizio</a:t>
            </a:r>
            <a:endParaRPr sz="1400">
              <a:latin typeface="Oswald"/>
              <a:ea typeface="Oswald"/>
              <a:cs typeface="Oswald"/>
              <a:sym typeface="Oswald"/>
            </a:endParaRPr>
          </a:p>
          <a:p>
            <a:pPr indent="-317500" lvl="0" marL="457200" rtl="0">
              <a:spcBef>
                <a:spcPts val="0"/>
              </a:spcBef>
              <a:spcAft>
                <a:spcPts val="0"/>
              </a:spcAft>
              <a:buSzPts val="1400"/>
              <a:buFont typeface="Oswald"/>
              <a:buAutoNum type="arabicPeriod"/>
            </a:pPr>
            <a:r>
              <a:rPr lang="it" sz="1400">
                <a:latin typeface="Oswald"/>
                <a:ea typeface="Oswald"/>
                <a:cs typeface="Oswald"/>
                <a:sym typeface="Oswald"/>
              </a:rPr>
              <a:t>se credi che </a:t>
            </a:r>
            <a:r>
              <a:rPr lang="it" sz="1400">
                <a:latin typeface="Oswald"/>
                <a:ea typeface="Oswald"/>
                <a:cs typeface="Oswald"/>
                <a:sym typeface="Oswald"/>
              </a:rPr>
              <a:t>abbia senso investire soldi ed energia perseguitando il prossimo che usa il tuo marchio uguale o simili per gli stessi servizi</a:t>
            </a:r>
            <a:endParaRPr sz="1400">
              <a:latin typeface="Oswald"/>
              <a:ea typeface="Oswald"/>
              <a:cs typeface="Oswald"/>
              <a:sym typeface="Oswald"/>
            </a:endParaRPr>
          </a:p>
          <a:p>
            <a:pPr indent="-317500" lvl="0" marL="457200" rtl="0">
              <a:spcBef>
                <a:spcPts val="0"/>
              </a:spcBef>
              <a:spcAft>
                <a:spcPts val="0"/>
              </a:spcAft>
              <a:buSzPts val="1400"/>
              <a:buFont typeface="Oswald"/>
              <a:buAutoNum type="arabicPeriod"/>
            </a:pPr>
            <a:r>
              <a:rPr lang="it" sz="1400">
                <a:latin typeface="Oswald"/>
                <a:ea typeface="Oswald"/>
                <a:cs typeface="Oswald"/>
                <a:sym typeface="Oswald"/>
              </a:rPr>
              <a:t>se hai un budget da destinare alla registrazione e alla persecuzione del prossimo</a:t>
            </a:r>
            <a:endParaRPr sz="1400">
              <a:latin typeface="Oswald"/>
              <a:ea typeface="Oswald"/>
              <a:cs typeface="Oswald"/>
              <a:sym typeface="Oswald"/>
            </a:endParaRPr>
          </a:p>
          <a:p>
            <a:pPr indent="-317500" lvl="0" marL="457200" rtl="0">
              <a:spcBef>
                <a:spcPts val="0"/>
              </a:spcBef>
              <a:spcAft>
                <a:spcPts val="0"/>
              </a:spcAft>
              <a:buSzPts val="1400"/>
              <a:buFont typeface="Oswald"/>
              <a:buAutoNum type="arabicPeriod"/>
            </a:pPr>
            <a:r>
              <a:rPr lang="it" sz="1400">
                <a:latin typeface="Oswald"/>
                <a:ea typeface="Oswald"/>
                <a:cs typeface="Oswald"/>
                <a:sym typeface="Oswald"/>
              </a:rPr>
              <a:t>se per te fare business è creare una sorta di monopolio sui tuoi prodotti</a:t>
            </a:r>
            <a:endParaRPr sz="1400">
              <a:latin typeface="Oswald"/>
              <a:ea typeface="Oswald"/>
              <a:cs typeface="Oswald"/>
              <a:sym typeface="Oswald"/>
            </a:endParaRPr>
          </a:p>
          <a:p>
            <a:pPr indent="0" lvl="0" marL="0" rtl="0">
              <a:spcBef>
                <a:spcPts val="1600"/>
              </a:spcBef>
              <a:spcAft>
                <a:spcPts val="1600"/>
              </a:spcAft>
              <a:buNone/>
            </a:pPr>
            <a:r>
              <a:rPr lang="it" sz="1400">
                <a:latin typeface="Oswald"/>
                <a:ea typeface="Oswald"/>
                <a:cs typeface="Oswald"/>
                <a:sym typeface="Oswald"/>
              </a:rPr>
              <a:t> </a:t>
            </a:r>
            <a:endParaRPr sz="1400">
              <a:latin typeface="Oswald"/>
              <a:ea typeface="Oswald"/>
              <a:cs typeface="Oswald"/>
              <a:sym typeface="Oswa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 name="Shape 101"/>
        <p:cNvGrpSpPr/>
        <p:nvPr/>
      </p:nvGrpSpPr>
      <p:grpSpPr>
        <a:xfrm>
          <a:off x="0" y="0"/>
          <a:ext cx="0" cy="0"/>
          <a:chOff x="0" y="0"/>
          <a:chExt cx="0" cy="0"/>
        </a:xfrm>
      </p:grpSpPr>
      <p:sp>
        <p:nvSpPr>
          <p:cNvPr id="102" name="Shape 10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it"/>
              <a:t>Quando conviene registrare il copyright?</a:t>
            </a:r>
            <a:endParaRPr/>
          </a:p>
        </p:txBody>
      </p:sp>
      <p:sp>
        <p:nvSpPr>
          <p:cNvPr id="103" name="Shape 103"/>
          <p:cNvSpPr txBox="1"/>
          <p:nvPr>
            <p:ph idx="1" type="body"/>
          </p:nvPr>
        </p:nvSpPr>
        <p:spPr>
          <a:xfrm>
            <a:off x="311700" y="1234075"/>
            <a:ext cx="8520600" cy="3334800"/>
          </a:xfrm>
          <a:prstGeom prst="rect">
            <a:avLst/>
          </a:prstGeom>
        </p:spPr>
        <p:txBody>
          <a:bodyPr anchorCtr="0" anchor="t" bIns="91425" lIns="91425" spcFirstLastPara="1" rIns="91425" wrap="square" tIns="91425">
            <a:noAutofit/>
          </a:bodyPr>
          <a:lstStyle/>
          <a:p>
            <a:pPr indent="-317500" lvl="0" marL="457200" rtl="0">
              <a:spcBef>
                <a:spcPts val="0"/>
              </a:spcBef>
              <a:spcAft>
                <a:spcPts val="0"/>
              </a:spcAft>
              <a:buSzPts val="1400"/>
              <a:buFont typeface="Oswald"/>
              <a:buAutoNum type="arabicPeriod"/>
            </a:pPr>
            <a:r>
              <a:rPr lang="it" sz="1400">
                <a:latin typeface="Oswald"/>
                <a:ea typeface="Oswald"/>
                <a:cs typeface="Oswald"/>
                <a:sym typeface="Oswald"/>
              </a:rPr>
              <a:t>sempre </a:t>
            </a:r>
            <a:endParaRPr sz="1400">
              <a:latin typeface="Oswald"/>
              <a:ea typeface="Oswald"/>
              <a:cs typeface="Oswald"/>
              <a:sym typeface="Oswald"/>
            </a:endParaRPr>
          </a:p>
          <a:p>
            <a:pPr indent="-317500" lvl="0" marL="457200" rtl="0">
              <a:spcBef>
                <a:spcPts val="0"/>
              </a:spcBef>
              <a:spcAft>
                <a:spcPts val="0"/>
              </a:spcAft>
              <a:buSzPts val="1400"/>
              <a:buFont typeface="Oswald"/>
              <a:buAutoNum type="arabicPeriod"/>
            </a:pPr>
            <a:r>
              <a:rPr lang="it" sz="1400">
                <a:latin typeface="Oswald"/>
                <a:ea typeface="Oswald"/>
                <a:cs typeface="Oswald"/>
                <a:sym typeface="Oswald"/>
              </a:rPr>
              <a:t>lo puoi fare da solo facilmente</a:t>
            </a:r>
            <a:endParaRPr sz="1400">
              <a:latin typeface="Oswald"/>
              <a:ea typeface="Oswald"/>
              <a:cs typeface="Oswald"/>
              <a:sym typeface="Oswald"/>
            </a:endParaRPr>
          </a:p>
          <a:p>
            <a:pPr indent="-317500" lvl="0" marL="457200" rtl="0">
              <a:spcBef>
                <a:spcPts val="0"/>
              </a:spcBef>
              <a:spcAft>
                <a:spcPts val="0"/>
              </a:spcAft>
              <a:buSzPts val="1400"/>
              <a:buFont typeface="Oswald"/>
              <a:buAutoNum type="arabicPeriod"/>
            </a:pPr>
            <a:r>
              <a:rPr lang="it" sz="1400">
                <a:latin typeface="Oswald"/>
                <a:ea typeface="Oswald"/>
                <a:cs typeface="Oswald"/>
                <a:sym typeface="Oswald"/>
              </a:rPr>
              <a:t>costa poco se registri alla siae </a:t>
            </a:r>
            <a:endParaRPr sz="1400">
              <a:latin typeface="Oswald"/>
              <a:ea typeface="Oswald"/>
              <a:cs typeface="Oswald"/>
              <a:sym typeface="Oswald"/>
            </a:endParaRPr>
          </a:p>
          <a:p>
            <a:pPr indent="-317500" lvl="0" marL="457200">
              <a:spcBef>
                <a:spcPts val="0"/>
              </a:spcBef>
              <a:spcAft>
                <a:spcPts val="0"/>
              </a:spcAft>
              <a:buSzPts val="1400"/>
              <a:buFont typeface="Oswald"/>
              <a:buAutoNum type="arabicPeriod"/>
            </a:pPr>
            <a:r>
              <a:rPr lang="it" sz="1400">
                <a:latin typeface="Oswald"/>
                <a:ea typeface="Oswald"/>
                <a:cs typeface="Oswald"/>
                <a:sym typeface="Oswald"/>
              </a:rPr>
              <a:t>è gratis se ti mandi la raccomandata </a:t>
            </a:r>
            <a:endParaRPr sz="1400">
              <a:latin typeface="Oswald"/>
              <a:ea typeface="Oswald"/>
              <a:cs typeface="Oswald"/>
              <a:sym typeface="Oswa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 name="Shape 107"/>
        <p:cNvGrpSpPr/>
        <p:nvPr/>
      </p:nvGrpSpPr>
      <p:grpSpPr>
        <a:xfrm>
          <a:off x="0" y="0"/>
          <a:ext cx="0" cy="0"/>
          <a:chOff x="0" y="0"/>
          <a:chExt cx="0" cy="0"/>
        </a:xfrm>
      </p:grpSpPr>
      <p:sp>
        <p:nvSpPr>
          <p:cNvPr id="108" name="Shape 10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it"/>
              <a:t>Louis Vuitton contro i Masai</a:t>
            </a:r>
            <a:endParaRPr/>
          </a:p>
        </p:txBody>
      </p:sp>
      <p:pic>
        <p:nvPicPr>
          <p:cNvPr id="109" name="Shape 109"/>
          <p:cNvPicPr preferRelativeResize="0"/>
          <p:nvPr/>
        </p:nvPicPr>
        <p:blipFill>
          <a:blip r:embed="rId3">
            <a:alphaModFix/>
          </a:blip>
          <a:stretch>
            <a:fillRect/>
          </a:stretch>
        </p:blipFill>
        <p:spPr>
          <a:xfrm>
            <a:off x="5189151" y="1227950"/>
            <a:ext cx="3420482" cy="3369174"/>
          </a:xfrm>
          <a:prstGeom prst="rect">
            <a:avLst/>
          </a:prstGeom>
          <a:noFill/>
          <a:ln>
            <a:noFill/>
          </a:ln>
        </p:spPr>
      </p:pic>
      <p:pic>
        <p:nvPicPr>
          <p:cNvPr id="110" name="Shape 110"/>
          <p:cNvPicPr preferRelativeResize="0"/>
          <p:nvPr/>
        </p:nvPicPr>
        <p:blipFill>
          <a:blip r:embed="rId4">
            <a:alphaModFix/>
          </a:blip>
          <a:stretch>
            <a:fillRect/>
          </a:stretch>
        </p:blipFill>
        <p:spPr>
          <a:xfrm>
            <a:off x="751000" y="1482750"/>
            <a:ext cx="4240275" cy="28595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F9D58"/>
      </a:accent4>
      <a:accent5>
        <a:srgbClr val="01AFD1"/>
      </a:accent5>
      <a:accent6>
        <a:srgbClr val="9C27B0"/>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